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0" r:id="rId1"/>
    <p:sldMasterId id="2147483664" r:id="rId2"/>
    <p:sldMasterId id="2147483688" r:id="rId3"/>
    <p:sldMasterId id="2147485579" r:id="rId4"/>
  </p:sldMasterIdLst>
  <p:notesMasterIdLst>
    <p:notesMasterId r:id="rId22"/>
  </p:notesMasterIdLst>
  <p:handoutMasterIdLst>
    <p:handoutMasterId r:id="rId23"/>
  </p:handoutMasterIdLst>
  <p:sldIdLst>
    <p:sldId id="419" r:id="rId5"/>
    <p:sldId id="423" r:id="rId6"/>
    <p:sldId id="421" r:id="rId7"/>
    <p:sldId id="433" r:id="rId8"/>
    <p:sldId id="434" r:id="rId9"/>
    <p:sldId id="438" r:id="rId10"/>
    <p:sldId id="452" r:id="rId11"/>
    <p:sldId id="437" r:id="rId12"/>
    <p:sldId id="436" r:id="rId13"/>
    <p:sldId id="451" r:id="rId14"/>
    <p:sldId id="457" r:id="rId15"/>
    <p:sldId id="445" r:id="rId16"/>
    <p:sldId id="444" r:id="rId17"/>
    <p:sldId id="454" r:id="rId18"/>
    <p:sldId id="443" r:id="rId19"/>
    <p:sldId id="453" r:id="rId20"/>
    <p:sldId id="458" r:id="rId21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91B5C"/>
    <a:srgbClr val="000000"/>
    <a:srgbClr val="782542"/>
    <a:srgbClr val="345D52"/>
    <a:srgbClr val="488071"/>
    <a:srgbClr val="58585A"/>
    <a:srgbClr val="005DAA"/>
    <a:srgbClr val="FF7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howGuides="1">
      <p:cViewPr varScale="1">
        <p:scale>
          <a:sx n="114" d="100"/>
          <a:sy n="114" d="100"/>
        </p:scale>
        <p:origin x="-900" y="-90"/>
      </p:cViewPr>
      <p:guideLst>
        <p:guide orient="horz" pos="2160"/>
        <p:guide pos="2880"/>
      </p:guideLst>
    </p:cSldViewPr>
  </p:slideViewPr>
  <p:outlineViewPr>
    <p:cViewPr>
      <p:scale>
        <a:sx n="75" d="100"/>
        <a:sy n="7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136"/>
    </p:cViewPr>
  </p:sorterViewPr>
  <p:notesViewPr>
    <p:cSldViewPr showGuides="1">
      <p:cViewPr varScale="1">
        <p:scale>
          <a:sx n="159" d="100"/>
          <a:sy n="159" d="100"/>
        </p:scale>
        <p:origin x="-6480" y="-104"/>
      </p:cViewPr>
      <p:guideLst>
        <p:guide orient="horz" pos="3127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/>
            </a:lvl1pPr>
          </a:lstStyle>
          <a:p>
            <a:pPr>
              <a:defRPr/>
            </a:pPr>
            <a:fld id="{39750D7B-8385-45EB-BA89-DA34049FD8F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11934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/>
            </a:lvl1pPr>
          </a:lstStyle>
          <a:p>
            <a:pPr>
              <a:defRPr/>
            </a:pPr>
            <a:fld id="{79792482-D806-4A10-B4AD-8E8F6871461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678543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9" tIns="45005" rIns="90009" bIns="45005"/>
          <a:lstStyle>
            <a:lvl1pPr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0073992-9127-4ECB-8EC4-7AFBE62B8D69}" type="slidenum">
              <a:rPr lang="it-IT" altLang="it-IT" sz="2400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it-IT" altLang="it-IT" sz="2400">
              <a:solidFill>
                <a:srgbClr val="FFFFFF"/>
              </a:solidFill>
            </a:endParaRPr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3852863" y="9431338"/>
            <a:ext cx="29448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49" tIns="46445" rIns="93249" bIns="46445" anchor="b"/>
          <a:lstStyle>
            <a:lvl1pPr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B727217-872E-46A3-BC08-801FFF8C305E}" type="slidenum">
              <a:rPr lang="it-IT" altLang="it-IT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it-IT" altLang="it-IT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2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solidFill>
            <a:srgbClr val="FFFFFF"/>
          </a:solidFill>
          <a:ln/>
        </p:spPr>
      </p:sp>
      <p:sp>
        <p:nvSpPr>
          <p:cNvPr id="2253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6337" cy="44672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mtClean="0">
              <a:latin typeface="Arial" panose="020B0604020202020204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1841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Arial" panose="020B0604020202020204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56663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Arial" panose="020B0604020202020204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96209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Arial" panose="020B0604020202020204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31098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Arial" panose="020B0604020202020204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82980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Arial" panose="020B0604020202020204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83602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Arial" panose="020B0604020202020204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29117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Arial" panose="020B0604020202020204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63834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Arial" panose="020B0604020202020204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1402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Arial" panose="020B0604020202020204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8532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Arial" panose="020B0604020202020204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9601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Arial" panose="020B0604020202020204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6041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Arial" panose="020B0604020202020204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4691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Arial" panose="020B0604020202020204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3671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Arial" panose="020B0604020202020204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90149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Arial" panose="020B0604020202020204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90476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Arial" panose="020B0604020202020204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7843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46508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7086600" y="6477000"/>
            <a:ext cx="160020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>
              <a:defRPr/>
            </a:pPr>
            <a:r>
              <a:rPr lang="en-US" altLang="it-IT" sz="900">
                <a:solidFill>
                  <a:srgbClr val="BCBDC0"/>
                </a:solidFill>
                <a:latin typeface="Arial Narrow" panose="020B0606020202030204" pitchFamily="34" charset="0"/>
              </a:rPr>
              <a:t>TITLE  |  </a:t>
            </a:r>
            <a:fld id="{53621BB3-FB6C-46CB-87A8-F37B07FA0A69}" type="slidenum">
              <a:rPr lang="en-US" altLang="it-IT" sz="900">
                <a:solidFill>
                  <a:srgbClr val="BCBDC0"/>
                </a:solidFill>
                <a:latin typeface="Arial Narrow" panose="020B0606020202030204" pitchFamily="34" charset="0"/>
              </a:rPr>
              <a:pPr algn="r">
                <a:defRPr/>
              </a:pPr>
              <a:t>‹N›</a:t>
            </a:fld>
            <a:r>
              <a:rPr lang="en-US" altLang="it-IT" sz="900">
                <a:solidFill>
                  <a:srgbClr val="BCBDC0"/>
                </a:solidFill>
                <a:latin typeface="Arial Narrow" panose="020B0606020202030204" pitchFamily="34" charset="0"/>
              </a:rPr>
              <a:t>  </a:t>
            </a:r>
            <a:endParaRPr lang="en-US" altLang="it-IT" sz="900">
              <a:solidFill>
                <a:srgbClr val="958D85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dist="61087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>
              <a:defRPr/>
            </a:pPr>
            <a:endParaRPr lang="it-IT" altLang="it-IT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30351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7086600" y="6477000"/>
            <a:ext cx="160020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>
              <a:defRPr/>
            </a:pPr>
            <a:r>
              <a:rPr lang="en-US" altLang="it-IT" sz="900">
                <a:solidFill>
                  <a:srgbClr val="BCBDC0"/>
                </a:solidFill>
                <a:latin typeface="Arial Narrow" panose="020B0606020202030204" pitchFamily="34" charset="0"/>
              </a:rPr>
              <a:t>TITLE  |  </a:t>
            </a:r>
            <a:fld id="{394A285C-30FA-4C6C-AC74-D99AB5415D10}" type="slidenum">
              <a:rPr lang="en-US" altLang="it-IT" sz="900">
                <a:solidFill>
                  <a:srgbClr val="BCBDC0"/>
                </a:solidFill>
                <a:latin typeface="Arial Narrow" panose="020B0606020202030204" pitchFamily="34" charset="0"/>
              </a:rPr>
              <a:pPr algn="r">
                <a:defRPr/>
              </a:pPr>
              <a:t>‹N›</a:t>
            </a:fld>
            <a:r>
              <a:rPr lang="en-US" altLang="it-IT" sz="900">
                <a:solidFill>
                  <a:srgbClr val="BCBDC0"/>
                </a:solidFill>
                <a:latin typeface="Arial Narrow" panose="020B0606020202030204" pitchFamily="34" charset="0"/>
              </a:rPr>
              <a:t>  </a:t>
            </a:r>
            <a:endParaRPr lang="en-US" altLang="it-IT" sz="900">
              <a:solidFill>
                <a:srgbClr val="958D85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9999"/>
          </a:solidFill>
          <a:ln w="9525">
            <a:noFill/>
            <a:miter lim="800000"/>
            <a:headEnd/>
            <a:tailEnd/>
          </a:ln>
          <a:effectLst>
            <a:outerShdw dist="61087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>
              <a:defRPr/>
            </a:pPr>
            <a:endParaRPr lang="it-IT" altLang="it-IT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27961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7086600" y="6477000"/>
            <a:ext cx="160020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>
              <a:defRPr/>
            </a:pPr>
            <a:r>
              <a:rPr lang="en-US" altLang="it-IT" sz="900">
                <a:solidFill>
                  <a:srgbClr val="BCBDC0"/>
                </a:solidFill>
                <a:latin typeface="Arial Narrow" panose="020B0606020202030204" pitchFamily="34" charset="0"/>
              </a:rPr>
              <a:t>TITLE  |  </a:t>
            </a:r>
            <a:fld id="{103F3A95-E379-428E-8334-82FB40FB902C}" type="slidenum">
              <a:rPr lang="en-US" altLang="it-IT" sz="900">
                <a:solidFill>
                  <a:srgbClr val="BCBDC0"/>
                </a:solidFill>
                <a:latin typeface="Arial Narrow" panose="020B0606020202030204" pitchFamily="34" charset="0"/>
              </a:rPr>
              <a:pPr algn="r">
                <a:defRPr/>
              </a:pPr>
              <a:t>‹N›</a:t>
            </a:fld>
            <a:r>
              <a:rPr lang="en-US" altLang="it-IT" sz="900">
                <a:solidFill>
                  <a:srgbClr val="BCBDC0"/>
                </a:solidFill>
                <a:latin typeface="Arial Narrow" panose="020B0606020202030204" pitchFamily="34" charset="0"/>
              </a:rPr>
              <a:t>  </a:t>
            </a:r>
            <a:endParaRPr lang="en-US" altLang="it-IT" sz="900">
              <a:solidFill>
                <a:srgbClr val="958D85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FF7600"/>
          </a:solidFill>
          <a:ln w="9525">
            <a:noFill/>
            <a:miter lim="800000"/>
            <a:headEnd/>
            <a:tailEnd/>
          </a:ln>
          <a:effectLst>
            <a:outerShdw dist="61087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>
              <a:defRPr/>
            </a:pPr>
            <a:endParaRPr lang="it-IT" altLang="it-IT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135520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64524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906567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218461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013821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501449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5532300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928489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5DAA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5DAA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329442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3959758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7086600" y="6477000"/>
            <a:ext cx="160020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>
              <a:defRPr/>
            </a:pPr>
            <a:r>
              <a:rPr lang="en-US" altLang="it-IT" sz="900">
                <a:solidFill>
                  <a:srgbClr val="BCBDC0"/>
                </a:solidFill>
                <a:latin typeface="Arial Narrow" panose="020B0606020202030204" pitchFamily="34" charset="0"/>
              </a:rPr>
              <a:t>TITLE  |  </a:t>
            </a:r>
            <a:fld id="{01FCFDB3-A201-4083-B0C6-9E24296BD58B}" type="slidenum">
              <a:rPr lang="en-US" altLang="it-IT" sz="900">
                <a:solidFill>
                  <a:srgbClr val="BCBDC0"/>
                </a:solidFill>
                <a:latin typeface="Arial Narrow" panose="020B0606020202030204" pitchFamily="34" charset="0"/>
              </a:rPr>
              <a:pPr algn="r">
                <a:defRPr/>
              </a:pPr>
              <a:t>‹N›</a:t>
            </a:fld>
            <a:r>
              <a:rPr lang="en-US" altLang="it-IT" sz="900">
                <a:solidFill>
                  <a:srgbClr val="BCBDC0"/>
                </a:solidFill>
                <a:latin typeface="Arial Narrow" panose="020B0606020202030204" pitchFamily="34" charset="0"/>
              </a:rPr>
              <a:t>  </a:t>
            </a:r>
            <a:endParaRPr lang="en-US" altLang="it-IT" sz="900">
              <a:solidFill>
                <a:srgbClr val="958D85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36509890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7086600" y="6477000"/>
            <a:ext cx="160020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>
              <a:defRPr/>
            </a:pPr>
            <a:r>
              <a:rPr lang="en-US" altLang="it-IT" sz="900">
                <a:solidFill>
                  <a:srgbClr val="BCBDC0"/>
                </a:solidFill>
                <a:latin typeface="Arial Narrow" panose="020B0606020202030204" pitchFamily="34" charset="0"/>
              </a:rPr>
              <a:t>TITLE  |  </a:t>
            </a:r>
            <a:fld id="{55BA7B40-279B-476B-AFD3-B84570AB7E38}" type="slidenum">
              <a:rPr lang="en-US" altLang="it-IT" sz="900">
                <a:solidFill>
                  <a:srgbClr val="BCBDC0"/>
                </a:solidFill>
                <a:latin typeface="Arial Narrow" panose="020B0606020202030204" pitchFamily="34" charset="0"/>
              </a:rPr>
              <a:pPr algn="r">
                <a:defRPr/>
              </a:pPr>
              <a:t>‹N›</a:t>
            </a:fld>
            <a:r>
              <a:rPr lang="en-US" altLang="it-IT" sz="900">
                <a:solidFill>
                  <a:srgbClr val="BCBDC0"/>
                </a:solidFill>
                <a:latin typeface="Arial Narrow" panose="020B0606020202030204" pitchFamily="34" charset="0"/>
              </a:rPr>
              <a:t>  </a:t>
            </a:r>
            <a:endParaRPr lang="en-US" altLang="it-IT" sz="900">
              <a:solidFill>
                <a:srgbClr val="958D85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82828921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508E72CF-1FE3-46D3-AE4C-F27283669EF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2882502605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162800" y="6477000"/>
            <a:ext cx="152400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>
              <a:defRPr/>
            </a:pPr>
            <a:r>
              <a:rPr lang="en-US" altLang="it-IT" sz="900">
                <a:solidFill>
                  <a:srgbClr val="BCBDC0"/>
                </a:solidFill>
                <a:latin typeface="Arial Narrow" panose="020B0606020202030204" pitchFamily="34" charset="0"/>
              </a:rPr>
              <a:t>TITLE |  </a:t>
            </a:r>
            <a:fld id="{B57C49B9-BEE0-446B-BA7F-C11FACB29304}" type="slidenum">
              <a:rPr lang="en-US" altLang="it-IT" sz="900">
                <a:solidFill>
                  <a:srgbClr val="BCBDC0"/>
                </a:solidFill>
                <a:latin typeface="Arial Narrow" panose="020B0606020202030204" pitchFamily="34" charset="0"/>
              </a:rPr>
              <a:pPr algn="r">
                <a:defRPr/>
              </a:pPr>
              <a:t>‹N›</a:t>
            </a:fld>
            <a:r>
              <a:rPr lang="en-US" altLang="it-IT" sz="900">
                <a:solidFill>
                  <a:srgbClr val="BCBDC0"/>
                </a:solidFill>
                <a:latin typeface="Arial Narrow" panose="020B0606020202030204" pitchFamily="34" charset="0"/>
              </a:rPr>
              <a:t>  </a:t>
            </a:r>
            <a:endParaRPr lang="en-US" altLang="it-IT" sz="900">
              <a:solidFill>
                <a:srgbClr val="958D85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dist="61087" dir="5400000" rotWithShape="0">
              <a:srgbClr val="808080">
                <a:alpha val="45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>
              <a:defRPr/>
            </a:pPr>
            <a:endParaRPr lang="it-IT" altLang="it-IT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066284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162800" y="6477000"/>
            <a:ext cx="152400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>
              <a:defRPr/>
            </a:pPr>
            <a:r>
              <a:rPr lang="en-US" altLang="it-IT" sz="900">
                <a:solidFill>
                  <a:srgbClr val="BCBDC0"/>
                </a:solidFill>
                <a:latin typeface="Arial Narrow" panose="020B0606020202030204" pitchFamily="34" charset="0"/>
              </a:rPr>
              <a:t>TITLE |  </a:t>
            </a:r>
            <a:fld id="{0BE80F62-13A6-4309-83DB-73F3E89B11F7}" type="slidenum">
              <a:rPr lang="en-US" altLang="it-IT" sz="900">
                <a:solidFill>
                  <a:srgbClr val="BCBDC0"/>
                </a:solidFill>
                <a:latin typeface="Arial Narrow" panose="020B0606020202030204" pitchFamily="34" charset="0"/>
              </a:rPr>
              <a:pPr algn="r">
                <a:defRPr/>
              </a:pPr>
              <a:t>‹N›</a:t>
            </a:fld>
            <a:r>
              <a:rPr lang="en-US" altLang="it-IT" sz="900">
                <a:solidFill>
                  <a:srgbClr val="BCBDC0"/>
                </a:solidFill>
                <a:latin typeface="Arial Narrow" panose="020B0606020202030204" pitchFamily="34" charset="0"/>
              </a:rPr>
              <a:t>  </a:t>
            </a:r>
            <a:endParaRPr lang="en-US" altLang="it-IT" sz="900">
              <a:solidFill>
                <a:srgbClr val="958D85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5DAA"/>
          </a:solidFill>
          <a:ln w="9525">
            <a:noFill/>
            <a:miter lim="800000"/>
            <a:headEnd/>
            <a:tailEnd/>
          </a:ln>
          <a:effectLst>
            <a:outerShdw dist="61087" dir="5400000" rotWithShape="0">
              <a:srgbClr val="808080">
                <a:alpha val="45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>
              <a:defRPr/>
            </a:pPr>
            <a:endParaRPr lang="it-IT" altLang="it-IT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493564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162800" y="6477000"/>
            <a:ext cx="152400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>
              <a:defRPr/>
            </a:pPr>
            <a:r>
              <a:rPr lang="en-US" altLang="it-IT" sz="900">
                <a:solidFill>
                  <a:srgbClr val="BCBDC0"/>
                </a:solidFill>
                <a:latin typeface="Arial Narrow" panose="020B0606020202030204" pitchFamily="34" charset="0"/>
              </a:rPr>
              <a:t>TITLE |  </a:t>
            </a:r>
            <a:fld id="{F3CE2EEC-C21B-415C-8E54-8DDF72B9E550}" type="slidenum">
              <a:rPr lang="en-US" altLang="it-IT" sz="900">
                <a:solidFill>
                  <a:srgbClr val="BCBDC0"/>
                </a:solidFill>
                <a:latin typeface="Arial Narrow" panose="020B0606020202030204" pitchFamily="34" charset="0"/>
              </a:rPr>
              <a:pPr algn="r">
                <a:defRPr/>
              </a:pPr>
              <a:t>‹N›</a:t>
            </a:fld>
            <a:r>
              <a:rPr lang="en-US" altLang="it-IT" sz="900">
                <a:solidFill>
                  <a:srgbClr val="BCBDC0"/>
                </a:solidFill>
                <a:latin typeface="Arial Narrow" panose="020B0606020202030204" pitchFamily="34" charset="0"/>
              </a:rPr>
              <a:t>  </a:t>
            </a:r>
            <a:endParaRPr lang="en-US" altLang="it-IT" sz="900">
              <a:solidFill>
                <a:srgbClr val="958D85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dist="61087" dir="5400000" rotWithShape="0">
              <a:srgbClr val="808080">
                <a:alpha val="45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>
              <a:defRPr/>
            </a:pPr>
            <a:endParaRPr lang="it-IT" altLang="it-IT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82590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162800" y="6477000"/>
            <a:ext cx="152400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>
              <a:defRPr/>
            </a:pPr>
            <a:r>
              <a:rPr lang="en-US" altLang="it-IT" sz="900">
                <a:solidFill>
                  <a:srgbClr val="BCBDC0"/>
                </a:solidFill>
                <a:latin typeface="Arial Narrow" panose="020B0606020202030204" pitchFamily="34" charset="0"/>
              </a:rPr>
              <a:t>TITLE |  </a:t>
            </a:r>
            <a:fld id="{29830C95-4755-4A20-8B87-1202C124E97A}" type="slidenum">
              <a:rPr lang="en-US" altLang="it-IT" sz="900">
                <a:solidFill>
                  <a:srgbClr val="BCBDC0"/>
                </a:solidFill>
                <a:latin typeface="Arial Narrow" panose="020B0606020202030204" pitchFamily="34" charset="0"/>
              </a:rPr>
              <a:pPr algn="r">
                <a:defRPr/>
              </a:pPr>
              <a:t>‹N›</a:t>
            </a:fld>
            <a:r>
              <a:rPr lang="en-US" altLang="it-IT" sz="900">
                <a:solidFill>
                  <a:srgbClr val="BCBDC0"/>
                </a:solidFill>
                <a:latin typeface="Arial Narrow" panose="020B0606020202030204" pitchFamily="34" charset="0"/>
              </a:rPr>
              <a:t>  </a:t>
            </a:r>
            <a:endParaRPr lang="en-US" altLang="it-IT" sz="900">
              <a:solidFill>
                <a:srgbClr val="958D85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9999"/>
          </a:solidFill>
          <a:ln w="9525">
            <a:noFill/>
            <a:miter lim="800000"/>
            <a:headEnd/>
            <a:tailEnd/>
          </a:ln>
          <a:effectLst>
            <a:outerShdw dist="61087" dir="5400000" rotWithShape="0">
              <a:srgbClr val="808080">
                <a:alpha val="45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>
              <a:defRPr/>
            </a:pPr>
            <a:endParaRPr lang="it-IT" altLang="it-IT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831593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162800" y="6477000"/>
            <a:ext cx="152400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>
              <a:defRPr/>
            </a:pPr>
            <a:r>
              <a:rPr lang="en-US" altLang="it-IT" sz="900">
                <a:solidFill>
                  <a:srgbClr val="BCBDC0"/>
                </a:solidFill>
                <a:latin typeface="Arial Narrow" panose="020B0606020202030204" pitchFamily="34" charset="0"/>
              </a:rPr>
              <a:t>TITLE |  </a:t>
            </a:r>
            <a:fld id="{F678883A-A3BC-4387-A324-3283F03A324F}" type="slidenum">
              <a:rPr lang="en-US" altLang="it-IT" sz="900">
                <a:solidFill>
                  <a:srgbClr val="BCBDC0"/>
                </a:solidFill>
                <a:latin typeface="Arial Narrow" panose="020B0606020202030204" pitchFamily="34" charset="0"/>
              </a:rPr>
              <a:pPr algn="r">
                <a:defRPr/>
              </a:pPr>
              <a:t>‹N›</a:t>
            </a:fld>
            <a:r>
              <a:rPr lang="en-US" altLang="it-IT" sz="900">
                <a:solidFill>
                  <a:srgbClr val="BCBDC0"/>
                </a:solidFill>
                <a:latin typeface="Arial Narrow" panose="020B0606020202030204" pitchFamily="34" charset="0"/>
              </a:rPr>
              <a:t>  </a:t>
            </a:r>
            <a:endParaRPr lang="en-US" altLang="it-IT" sz="900">
              <a:solidFill>
                <a:srgbClr val="958D85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FF7600"/>
          </a:solidFill>
          <a:ln w="9525">
            <a:noFill/>
            <a:miter lim="800000"/>
            <a:headEnd/>
            <a:tailEnd/>
          </a:ln>
          <a:effectLst>
            <a:outerShdw dist="61087" dir="5400000" rotWithShape="0">
              <a:srgbClr val="808080">
                <a:alpha val="45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>
              <a:defRPr/>
            </a:pPr>
            <a:endParaRPr lang="it-IT" altLang="it-IT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504461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162800" y="6477000"/>
            <a:ext cx="152400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>
              <a:defRPr/>
            </a:pPr>
            <a:r>
              <a:rPr lang="en-US" altLang="it-IT" sz="900">
                <a:solidFill>
                  <a:srgbClr val="BCBDC0"/>
                </a:solidFill>
                <a:latin typeface="Arial Narrow" panose="020B0606020202030204" pitchFamily="34" charset="0"/>
              </a:rPr>
              <a:t>TITLE |  </a:t>
            </a:r>
            <a:fld id="{AA0972E2-D79D-4698-8F4C-0B53811F5963}" type="slidenum">
              <a:rPr lang="en-US" altLang="it-IT" sz="900">
                <a:solidFill>
                  <a:srgbClr val="BCBDC0"/>
                </a:solidFill>
                <a:latin typeface="Arial Narrow" panose="020B0606020202030204" pitchFamily="34" charset="0"/>
              </a:rPr>
              <a:pPr algn="r">
                <a:defRPr/>
              </a:pPr>
              <a:t>‹N›</a:t>
            </a:fld>
            <a:r>
              <a:rPr lang="en-US" altLang="it-IT" sz="900">
                <a:solidFill>
                  <a:srgbClr val="BCBDC0"/>
                </a:solidFill>
                <a:latin typeface="Arial Narrow" panose="020B0606020202030204" pitchFamily="34" charset="0"/>
              </a:rPr>
              <a:t>  </a:t>
            </a:r>
            <a:endParaRPr lang="en-US" altLang="it-IT" sz="900">
              <a:solidFill>
                <a:srgbClr val="958D85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32231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tx2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575427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7086600" y="6477000"/>
            <a:ext cx="160020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>
              <a:defRPr/>
            </a:pPr>
            <a:r>
              <a:rPr lang="en-US" altLang="it-IT" sz="900" dirty="0">
                <a:solidFill>
                  <a:srgbClr val="BCBDC0"/>
                </a:solidFill>
                <a:latin typeface="Arial Narrow" panose="020B0606020202030204" pitchFamily="34" charset="0"/>
              </a:rPr>
              <a:t>TITLE  |  </a:t>
            </a:r>
            <a:fld id="{DF0897F0-92D0-49A7-B15D-098C3C182BBA}" type="slidenum">
              <a:rPr lang="en-US" altLang="it-IT" sz="900">
                <a:solidFill>
                  <a:srgbClr val="BCBDC0"/>
                </a:solidFill>
                <a:latin typeface="Arial Narrow" panose="020B0606020202030204" pitchFamily="34" charset="0"/>
              </a:rPr>
              <a:pPr algn="r">
                <a:defRPr/>
              </a:pPr>
              <a:t>‹N›</a:t>
            </a:fld>
            <a:r>
              <a:rPr lang="en-US" altLang="it-IT" sz="900" dirty="0">
                <a:solidFill>
                  <a:srgbClr val="BCBDC0"/>
                </a:solidFill>
                <a:latin typeface="Arial Narrow" panose="020B0606020202030204" pitchFamily="34" charset="0"/>
              </a:rPr>
              <a:t>  </a:t>
            </a:r>
            <a:endParaRPr lang="en-US" altLang="it-IT" sz="900" dirty="0">
              <a:solidFill>
                <a:srgbClr val="958D85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dist="61087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>
              <a:defRPr/>
            </a:pPr>
            <a:endParaRPr lang="it-IT" altLang="it-IT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826344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7086600" y="6477000"/>
            <a:ext cx="160020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>
              <a:defRPr/>
            </a:pPr>
            <a:r>
              <a:rPr lang="en-US" altLang="it-IT" sz="900" dirty="0">
                <a:solidFill>
                  <a:srgbClr val="BCBDC0"/>
                </a:solidFill>
                <a:latin typeface="Arial Narrow" panose="020B0606020202030204" pitchFamily="34" charset="0"/>
              </a:rPr>
              <a:t>TITLE  |  </a:t>
            </a:r>
            <a:fld id="{5912464B-A722-4A28-B72E-0A7A0385DBE5}" type="slidenum">
              <a:rPr lang="en-US" altLang="it-IT" sz="900">
                <a:solidFill>
                  <a:srgbClr val="BCBDC0"/>
                </a:solidFill>
                <a:latin typeface="Arial Narrow" panose="020B0606020202030204" pitchFamily="34" charset="0"/>
              </a:rPr>
              <a:pPr algn="r">
                <a:defRPr/>
              </a:pPr>
              <a:t>‹N›</a:t>
            </a:fld>
            <a:r>
              <a:rPr lang="en-US" altLang="it-IT" sz="900" dirty="0">
                <a:solidFill>
                  <a:srgbClr val="BCBDC0"/>
                </a:solidFill>
                <a:latin typeface="Arial Narrow" panose="020B0606020202030204" pitchFamily="34" charset="0"/>
              </a:rPr>
              <a:t>  </a:t>
            </a:r>
            <a:endParaRPr lang="en-US" altLang="it-IT" sz="900" dirty="0">
              <a:solidFill>
                <a:srgbClr val="958D85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 w="9525">
            <a:noFill/>
            <a:miter lim="800000"/>
            <a:headEnd/>
            <a:tailEnd/>
          </a:ln>
          <a:effectLst>
            <a:outerShdw dist="61087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>
              <a:defRPr/>
            </a:pPr>
            <a:endParaRPr lang="it-IT" altLang="it-IT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433062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7086600" y="6477000"/>
            <a:ext cx="160020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>
              <a:defRPr/>
            </a:pPr>
            <a:r>
              <a:rPr lang="en-US" altLang="it-IT" sz="900" dirty="0">
                <a:solidFill>
                  <a:srgbClr val="BCBDC0"/>
                </a:solidFill>
                <a:latin typeface="Arial Narrow" panose="020B0606020202030204" pitchFamily="34" charset="0"/>
              </a:rPr>
              <a:t>TITLE  |  </a:t>
            </a:r>
            <a:fld id="{53621BB3-FB6C-46CB-87A8-F37B07FA0A69}" type="slidenum">
              <a:rPr lang="en-US" altLang="it-IT" sz="900">
                <a:solidFill>
                  <a:srgbClr val="BCBDC0"/>
                </a:solidFill>
                <a:latin typeface="Arial Narrow" panose="020B0606020202030204" pitchFamily="34" charset="0"/>
              </a:rPr>
              <a:pPr algn="r">
                <a:defRPr/>
              </a:pPr>
              <a:t>‹N›</a:t>
            </a:fld>
            <a:r>
              <a:rPr lang="en-US" altLang="it-IT" sz="900" dirty="0">
                <a:solidFill>
                  <a:srgbClr val="BCBDC0"/>
                </a:solidFill>
                <a:latin typeface="Arial Narrow" panose="020B0606020202030204" pitchFamily="34" charset="0"/>
              </a:rPr>
              <a:t>  </a:t>
            </a:r>
            <a:endParaRPr lang="en-US" altLang="it-IT" sz="900" dirty="0">
              <a:solidFill>
                <a:srgbClr val="958D85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dist="61087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>
              <a:defRPr/>
            </a:pPr>
            <a:endParaRPr lang="it-IT" altLang="it-IT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423711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7086600" y="6477000"/>
            <a:ext cx="160020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>
              <a:defRPr/>
            </a:pPr>
            <a:r>
              <a:rPr lang="en-US" altLang="it-IT" sz="900" dirty="0">
                <a:solidFill>
                  <a:srgbClr val="BCBDC0"/>
                </a:solidFill>
                <a:latin typeface="Arial Narrow" panose="020B0606020202030204" pitchFamily="34" charset="0"/>
              </a:rPr>
              <a:t>TITLE  |  </a:t>
            </a:r>
            <a:fld id="{394A285C-30FA-4C6C-AC74-D99AB5415D10}" type="slidenum">
              <a:rPr lang="en-US" altLang="it-IT" sz="900">
                <a:solidFill>
                  <a:srgbClr val="BCBDC0"/>
                </a:solidFill>
                <a:latin typeface="Arial Narrow" panose="020B0606020202030204" pitchFamily="34" charset="0"/>
              </a:rPr>
              <a:pPr algn="r">
                <a:defRPr/>
              </a:pPr>
              <a:t>‹N›</a:t>
            </a:fld>
            <a:r>
              <a:rPr lang="en-US" altLang="it-IT" sz="900" dirty="0">
                <a:solidFill>
                  <a:srgbClr val="BCBDC0"/>
                </a:solidFill>
                <a:latin typeface="Arial Narrow" panose="020B0606020202030204" pitchFamily="34" charset="0"/>
              </a:rPr>
              <a:t>  </a:t>
            </a:r>
            <a:endParaRPr lang="en-US" altLang="it-IT" sz="900" dirty="0">
              <a:solidFill>
                <a:srgbClr val="958D85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9999"/>
          </a:solidFill>
          <a:ln w="9525">
            <a:noFill/>
            <a:miter lim="800000"/>
            <a:headEnd/>
            <a:tailEnd/>
          </a:ln>
          <a:effectLst>
            <a:outerShdw dist="61087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>
              <a:defRPr/>
            </a:pPr>
            <a:endParaRPr lang="it-IT" altLang="it-IT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072730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7086600" y="6477000"/>
            <a:ext cx="160020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>
              <a:defRPr/>
            </a:pPr>
            <a:r>
              <a:rPr lang="en-US" altLang="it-IT" sz="900" dirty="0">
                <a:solidFill>
                  <a:srgbClr val="BCBDC0"/>
                </a:solidFill>
                <a:latin typeface="Arial Narrow" panose="020B0606020202030204" pitchFamily="34" charset="0"/>
              </a:rPr>
              <a:t>TITLE  |  </a:t>
            </a:r>
            <a:fld id="{103F3A95-E379-428E-8334-82FB40FB902C}" type="slidenum">
              <a:rPr lang="en-US" altLang="it-IT" sz="900">
                <a:solidFill>
                  <a:srgbClr val="BCBDC0"/>
                </a:solidFill>
                <a:latin typeface="Arial Narrow" panose="020B0606020202030204" pitchFamily="34" charset="0"/>
              </a:rPr>
              <a:pPr algn="r">
                <a:defRPr/>
              </a:pPr>
              <a:t>‹N›</a:t>
            </a:fld>
            <a:r>
              <a:rPr lang="en-US" altLang="it-IT" sz="900" dirty="0">
                <a:solidFill>
                  <a:srgbClr val="BCBDC0"/>
                </a:solidFill>
                <a:latin typeface="Arial Narrow" panose="020B0606020202030204" pitchFamily="34" charset="0"/>
              </a:rPr>
              <a:t>  </a:t>
            </a:r>
            <a:endParaRPr lang="en-US" altLang="it-IT" sz="900" dirty="0">
              <a:solidFill>
                <a:srgbClr val="958D85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FF7600"/>
          </a:solidFill>
          <a:ln w="9525">
            <a:noFill/>
            <a:miter lim="800000"/>
            <a:headEnd/>
            <a:tailEnd/>
          </a:ln>
          <a:effectLst>
            <a:outerShdw dist="61087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>
              <a:defRPr/>
            </a:pPr>
            <a:endParaRPr lang="it-IT" altLang="it-IT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203911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116805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6582042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078239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3320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892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3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3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983237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424820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5754030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349860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7086600" y="6477000"/>
            <a:ext cx="160020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>
              <a:defRPr/>
            </a:pPr>
            <a:r>
              <a:rPr lang="en-US" altLang="it-IT" sz="900" dirty="0">
                <a:solidFill>
                  <a:srgbClr val="BCBDC0"/>
                </a:solidFill>
                <a:latin typeface="Arial Narrow" panose="020B0606020202030204" pitchFamily="34" charset="0"/>
              </a:rPr>
              <a:t>TITLE  |  </a:t>
            </a:r>
            <a:fld id="{01FCFDB3-A201-4083-B0C6-9E24296BD58B}" type="slidenum">
              <a:rPr lang="en-US" altLang="it-IT" sz="900">
                <a:solidFill>
                  <a:srgbClr val="BCBDC0"/>
                </a:solidFill>
                <a:latin typeface="Arial Narrow" panose="020B0606020202030204" pitchFamily="34" charset="0"/>
              </a:rPr>
              <a:pPr algn="r">
                <a:defRPr/>
              </a:pPr>
              <a:t>‹N›</a:t>
            </a:fld>
            <a:r>
              <a:rPr lang="en-US" altLang="it-IT" sz="900" dirty="0">
                <a:solidFill>
                  <a:srgbClr val="BCBDC0"/>
                </a:solidFill>
                <a:latin typeface="Arial Narrow" panose="020B0606020202030204" pitchFamily="34" charset="0"/>
              </a:rPr>
              <a:t>  </a:t>
            </a:r>
            <a:endParaRPr lang="en-US" altLang="it-IT" sz="900" dirty="0">
              <a:solidFill>
                <a:srgbClr val="958D85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7651199"/>
      </p:ext>
    </p:extLst>
  </p:cSld>
  <p:clrMapOvr>
    <a:masterClrMapping/>
  </p:clrMapOvr>
  <p:transition spd="slow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7086600" y="6477000"/>
            <a:ext cx="160020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>
              <a:defRPr/>
            </a:pPr>
            <a:r>
              <a:rPr lang="en-US" altLang="it-IT" sz="900" dirty="0">
                <a:solidFill>
                  <a:srgbClr val="BCBDC0"/>
                </a:solidFill>
                <a:latin typeface="Arial Narrow" panose="020B0606020202030204" pitchFamily="34" charset="0"/>
              </a:rPr>
              <a:t>TITLE  |  </a:t>
            </a:r>
            <a:fld id="{55BA7B40-279B-476B-AFD3-B84570AB7E38}" type="slidenum">
              <a:rPr lang="en-US" altLang="it-IT" sz="900">
                <a:solidFill>
                  <a:srgbClr val="BCBDC0"/>
                </a:solidFill>
                <a:latin typeface="Arial Narrow" panose="020B0606020202030204" pitchFamily="34" charset="0"/>
              </a:rPr>
              <a:pPr algn="r">
                <a:defRPr/>
              </a:pPr>
              <a:t>‹N›</a:t>
            </a:fld>
            <a:r>
              <a:rPr lang="en-US" altLang="it-IT" sz="900" dirty="0">
                <a:solidFill>
                  <a:srgbClr val="BCBDC0"/>
                </a:solidFill>
                <a:latin typeface="Arial Narrow" panose="020B0606020202030204" pitchFamily="34" charset="0"/>
              </a:rPr>
              <a:t>  </a:t>
            </a:r>
            <a:endParaRPr lang="en-US" altLang="it-IT" sz="900" dirty="0">
              <a:solidFill>
                <a:srgbClr val="958D85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77069693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6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6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79239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659857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460889ED-0748-4C95-99CF-14047CA408A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69347659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7086600" y="6477000"/>
            <a:ext cx="160020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>
              <a:defRPr/>
            </a:pPr>
            <a:r>
              <a:rPr lang="en-US" altLang="it-IT" sz="900">
                <a:solidFill>
                  <a:srgbClr val="BCBDC0"/>
                </a:solidFill>
                <a:latin typeface="Arial Narrow" panose="020B0606020202030204" pitchFamily="34" charset="0"/>
              </a:rPr>
              <a:t>TITLE  |  </a:t>
            </a:r>
            <a:fld id="{DF0897F0-92D0-49A7-B15D-098C3C182BBA}" type="slidenum">
              <a:rPr lang="en-US" altLang="it-IT" sz="900">
                <a:solidFill>
                  <a:srgbClr val="BCBDC0"/>
                </a:solidFill>
                <a:latin typeface="Arial Narrow" panose="020B0606020202030204" pitchFamily="34" charset="0"/>
              </a:rPr>
              <a:pPr algn="r">
                <a:defRPr/>
              </a:pPr>
              <a:t>‹N›</a:t>
            </a:fld>
            <a:r>
              <a:rPr lang="en-US" altLang="it-IT" sz="900">
                <a:solidFill>
                  <a:srgbClr val="BCBDC0"/>
                </a:solidFill>
                <a:latin typeface="Arial Narrow" panose="020B0606020202030204" pitchFamily="34" charset="0"/>
              </a:rPr>
              <a:t>  </a:t>
            </a:r>
            <a:endParaRPr lang="en-US" altLang="it-IT" sz="900">
              <a:solidFill>
                <a:srgbClr val="958D85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dist="61087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>
              <a:defRPr/>
            </a:pPr>
            <a:endParaRPr lang="it-IT" altLang="it-IT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01091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7086600" y="6477000"/>
            <a:ext cx="160020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>
              <a:defRPr/>
            </a:pPr>
            <a:r>
              <a:rPr lang="en-US" altLang="it-IT" sz="900">
                <a:solidFill>
                  <a:srgbClr val="BCBDC0"/>
                </a:solidFill>
                <a:latin typeface="Arial Narrow" panose="020B0606020202030204" pitchFamily="34" charset="0"/>
              </a:rPr>
              <a:t>TITLE  |  </a:t>
            </a:r>
            <a:fld id="{5912464B-A722-4A28-B72E-0A7A0385DBE5}" type="slidenum">
              <a:rPr lang="en-US" altLang="it-IT" sz="900">
                <a:solidFill>
                  <a:srgbClr val="BCBDC0"/>
                </a:solidFill>
                <a:latin typeface="Arial Narrow" panose="020B0606020202030204" pitchFamily="34" charset="0"/>
              </a:rPr>
              <a:pPr algn="r">
                <a:defRPr/>
              </a:pPr>
              <a:t>‹N›</a:t>
            </a:fld>
            <a:r>
              <a:rPr lang="en-US" altLang="it-IT" sz="900">
                <a:solidFill>
                  <a:srgbClr val="BCBDC0"/>
                </a:solidFill>
                <a:latin typeface="Arial Narrow" panose="020B0606020202030204" pitchFamily="34" charset="0"/>
              </a:rPr>
              <a:t>  </a:t>
            </a:r>
            <a:endParaRPr lang="en-US" altLang="it-IT" sz="900">
              <a:solidFill>
                <a:srgbClr val="958D85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 w="9525">
            <a:noFill/>
            <a:miter lim="800000"/>
            <a:headEnd/>
            <a:tailEnd/>
          </a:ln>
          <a:effectLst>
            <a:outerShdw dist="61087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>
              <a:defRPr/>
            </a:pPr>
            <a:endParaRPr lang="it-IT" altLang="it-IT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74708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31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6E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7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788" y="6165850"/>
            <a:ext cx="1216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2400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550" r:id="rId1"/>
    <p:sldLayoutId id="2147485551" r:id="rId2"/>
    <p:sldLayoutId id="2147485552" r:id="rId3"/>
    <p:sldLayoutId id="2147485553" r:id="rId4"/>
    <p:sldLayoutId id="2147485554" r:id="rId5"/>
    <p:sldLayoutId id="2147485555" r:id="rId6"/>
    <p:sldLayoutId id="2147485556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4"/>
          <p:cNvSpPr txBox="1">
            <a:spLocks noChangeArrowheads="1"/>
          </p:cNvSpPr>
          <p:nvPr/>
        </p:nvSpPr>
        <p:spPr bwMode="auto">
          <a:xfrm>
            <a:off x="7086600" y="6477000"/>
            <a:ext cx="160020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>
              <a:defRPr/>
            </a:pPr>
            <a:r>
              <a:rPr lang="en-US" altLang="it-IT" sz="900">
                <a:solidFill>
                  <a:srgbClr val="BCBDC0"/>
                </a:solidFill>
                <a:latin typeface="Arial Narrow" panose="020B0606020202030204" pitchFamily="34" charset="0"/>
              </a:rPr>
              <a:t>TITLE  |  </a:t>
            </a:r>
            <a:fld id="{B4CF6C63-5E2A-4E7F-9F14-785D70BEF45D}" type="slidenum">
              <a:rPr lang="en-US" altLang="it-IT" sz="900">
                <a:solidFill>
                  <a:srgbClr val="BCBDC0"/>
                </a:solidFill>
                <a:latin typeface="Arial Narrow" panose="020B0606020202030204" pitchFamily="34" charset="0"/>
              </a:rPr>
              <a:pPr algn="r">
                <a:defRPr/>
              </a:pPr>
              <a:t>‹N›</a:t>
            </a:fld>
            <a:r>
              <a:rPr lang="en-US" altLang="it-IT" sz="900">
                <a:solidFill>
                  <a:srgbClr val="BCBDC0"/>
                </a:solidFill>
                <a:latin typeface="Arial Narrow" panose="020B0606020202030204" pitchFamily="34" charset="0"/>
              </a:rPr>
              <a:t>  </a:t>
            </a:r>
            <a:endParaRPr lang="en-US" altLang="it-IT" sz="900">
              <a:solidFill>
                <a:srgbClr val="958D85"/>
              </a:solidFill>
              <a:latin typeface="Arial Narrow" panose="020B0606020202030204" pitchFamily="34" charset="0"/>
            </a:endParaRPr>
          </a:p>
        </p:txBody>
      </p:sp>
      <p:pic>
        <p:nvPicPr>
          <p:cNvPr id="2051" name="Picture 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557" r:id="rId1"/>
    <p:sldLayoutId id="2147485558" r:id="rId2"/>
    <p:sldLayoutId id="2147485559" r:id="rId3"/>
    <p:sldLayoutId id="2147485560" r:id="rId4"/>
    <p:sldLayoutId id="2147485561" r:id="rId5"/>
    <p:sldLayoutId id="2147485562" r:id="rId6"/>
    <p:sldLayoutId id="2147485563" r:id="rId7"/>
    <p:sldLayoutId id="2147485564" r:id="rId8"/>
    <p:sldLayoutId id="2147485565" r:id="rId9"/>
    <p:sldLayoutId id="2147485566" r:id="rId10"/>
    <p:sldLayoutId id="2147485567" r:id="rId11"/>
    <p:sldLayoutId id="2147485568" r:id="rId12"/>
    <p:sldLayoutId id="2147485569" r:id="rId13"/>
    <p:sldLayoutId id="2147485570" r:id="rId14"/>
    <p:sldLayoutId id="2147485571" r:id="rId15"/>
    <p:sldLayoutId id="2147485572" r:id="rId1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2"/>
          <p:cNvSpPr txBox="1">
            <a:spLocks noChangeArrowheads="1"/>
          </p:cNvSpPr>
          <p:nvPr/>
        </p:nvSpPr>
        <p:spPr bwMode="auto">
          <a:xfrm>
            <a:off x="7162800" y="6477000"/>
            <a:ext cx="152400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>
              <a:defRPr/>
            </a:pPr>
            <a:r>
              <a:rPr lang="en-US" altLang="it-IT" sz="900">
                <a:solidFill>
                  <a:srgbClr val="BCBDC0"/>
                </a:solidFill>
                <a:latin typeface="Arial Narrow" panose="020B0606020202030204" pitchFamily="34" charset="0"/>
              </a:rPr>
              <a:t>TITLE |  </a:t>
            </a:r>
            <a:fld id="{F7F9C0E3-CB41-4526-A164-C197662A23C6}" type="slidenum">
              <a:rPr lang="en-US" altLang="it-IT" sz="900">
                <a:solidFill>
                  <a:srgbClr val="BCBDC0"/>
                </a:solidFill>
                <a:latin typeface="Arial Narrow" panose="020B0606020202030204" pitchFamily="34" charset="0"/>
              </a:rPr>
              <a:pPr algn="r">
                <a:defRPr/>
              </a:pPr>
              <a:t>‹N›</a:t>
            </a:fld>
            <a:r>
              <a:rPr lang="en-US" altLang="it-IT" sz="900">
                <a:solidFill>
                  <a:srgbClr val="BCBDC0"/>
                </a:solidFill>
                <a:latin typeface="Arial Narrow" panose="020B0606020202030204" pitchFamily="34" charset="0"/>
              </a:rPr>
              <a:t>  </a:t>
            </a:r>
            <a:endParaRPr lang="en-US" altLang="it-IT" sz="900">
              <a:solidFill>
                <a:srgbClr val="958D85"/>
              </a:solidFill>
              <a:latin typeface="Arial Narrow" panose="020B0606020202030204" pitchFamily="34" charset="0"/>
            </a:endParaRPr>
          </a:p>
        </p:txBody>
      </p:sp>
      <p:pic>
        <p:nvPicPr>
          <p:cNvPr id="3075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573" r:id="rId1"/>
    <p:sldLayoutId id="2147485574" r:id="rId2"/>
    <p:sldLayoutId id="2147485575" r:id="rId3"/>
    <p:sldLayoutId id="2147485576" r:id="rId4"/>
    <p:sldLayoutId id="2147485577" r:id="rId5"/>
    <p:sldLayoutId id="2147485578" r:id="rId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4"/>
          <p:cNvSpPr txBox="1">
            <a:spLocks noChangeArrowheads="1"/>
          </p:cNvSpPr>
          <p:nvPr/>
        </p:nvSpPr>
        <p:spPr bwMode="auto">
          <a:xfrm>
            <a:off x="7086600" y="6477000"/>
            <a:ext cx="160020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>
              <a:defRPr/>
            </a:pPr>
            <a:r>
              <a:rPr lang="en-US" altLang="it-IT" sz="900" dirty="0">
                <a:solidFill>
                  <a:srgbClr val="BCBDC0"/>
                </a:solidFill>
                <a:latin typeface="Arial Narrow" panose="020B0606020202030204" pitchFamily="34" charset="0"/>
              </a:rPr>
              <a:t>TITLE  |  </a:t>
            </a:r>
            <a:fld id="{B4CF6C63-5E2A-4E7F-9F14-785D70BEF45D}" type="slidenum">
              <a:rPr lang="en-US" altLang="it-IT" sz="900">
                <a:solidFill>
                  <a:srgbClr val="BCBDC0"/>
                </a:solidFill>
                <a:latin typeface="Arial Narrow" panose="020B0606020202030204" pitchFamily="34" charset="0"/>
              </a:rPr>
              <a:pPr algn="r">
                <a:defRPr/>
              </a:pPr>
              <a:t>‹N›</a:t>
            </a:fld>
            <a:r>
              <a:rPr lang="en-US" altLang="it-IT" sz="900" dirty="0">
                <a:solidFill>
                  <a:srgbClr val="BCBDC0"/>
                </a:solidFill>
                <a:latin typeface="Arial Narrow" panose="020B0606020202030204" pitchFamily="34" charset="0"/>
              </a:rPr>
              <a:t>  </a:t>
            </a:r>
            <a:endParaRPr lang="en-US" altLang="it-IT" sz="900" dirty="0">
              <a:solidFill>
                <a:srgbClr val="958D85"/>
              </a:solidFill>
              <a:latin typeface="Arial Narrow" panose="020B0606020202030204" pitchFamily="34" charset="0"/>
            </a:endParaRPr>
          </a:p>
        </p:txBody>
      </p:sp>
      <p:pic>
        <p:nvPicPr>
          <p:cNvPr id="2051" name="Picture 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18758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80" r:id="rId1"/>
    <p:sldLayoutId id="2147485581" r:id="rId2"/>
    <p:sldLayoutId id="2147485582" r:id="rId3"/>
    <p:sldLayoutId id="2147485583" r:id="rId4"/>
    <p:sldLayoutId id="2147485584" r:id="rId5"/>
    <p:sldLayoutId id="2147485585" r:id="rId6"/>
    <p:sldLayoutId id="2147485586" r:id="rId7"/>
    <p:sldLayoutId id="2147485587" r:id="rId8"/>
    <p:sldLayoutId id="2147485588" r:id="rId9"/>
    <p:sldLayoutId id="2147485589" r:id="rId10"/>
    <p:sldLayoutId id="2147485590" r:id="rId11"/>
    <p:sldLayoutId id="2147485591" r:id="rId12"/>
    <p:sldLayoutId id="2147485592" r:id="rId13"/>
    <p:sldLayoutId id="2147485593" r:id="rId14"/>
    <p:sldLayoutId id="2147485594" r:id="rId1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5.jpe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7.jpe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0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1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4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0" y="3602038"/>
            <a:ext cx="9144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ts val="500"/>
              </a:spcBef>
              <a:buSzPct val="100000"/>
            </a:pPr>
            <a:r>
              <a:rPr lang="it-IT" altLang="it-IT" b="1">
                <a:solidFill>
                  <a:srgbClr val="FFFFFF"/>
                </a:solidFill>
              </a:rPr>
              <a:t>SEMINARIO ISTRUZIONE SQUADRA DISTRETTUALE</a:t>
            </a:r>
            <a:br>
              <a:rPr lang="it-IT" altLang="it-IT" b="1">
                <a:solidFill>
                  <a:srgbClr val="FFFFFF"/>
                </a:solidFill>
              </a:rPr>
            </a:br>
            <a:r>
              <a:rPr lang="it-IT" altLang="it-IT">
                <a:solidFill>
                  <a:srgbClr val="FFFFFF"/>
                </a:solidFill>
              </a:rPr>
              <a:t>Repubblica di San Marino, 22 Febbraio 2014</a:t>
            </a:r>
          </a:p>
        </p:txBody>
      </p:sp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0" y="3189288"/>
            <a:ext cx="9144000" cy="1476375"/>
          </a:xfrm>
          <a:prstGeom prst="rect">
            <a:avLst/>
          </a:prstGeom>
          <a:solidFill>
            <a:srgbClr val="3155A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36513" y="3429000"/>
            <a:ext cx="9107487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ts val="500"/>
              </a:spcBef>
              <a:buSzPct val="100000"/>
            </a:pPr>
            <a:r>
              <a:rPr lang="it-IT" altLang="it-IT" sz="4000" b="1" dirty="0">
                <a:solidFill>
                  <a:schemeClr val="bg1"/>
                </a:solidFill>
              </a:rPr>
              <a:t>Angelo Benedetti</a:t>
            </a:r>
          </a:p>
        </p:txBody>
      </p:sp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0" y="1958975"/>
            <a:ext cx="91440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>
              <a:buSzPct val="100000"/>
            </a:pPr>
            <a:endParaRPr lang="it-IT" altLang="it-IT" sz="1800" b="1">
              <a:solidFill>
                <a:srgbClr val="3155A4"/>
              </a:solidFill>
              <a:latin typeface="Georgia" panose="02040502050405020303" pitchFamily="18" charset="0"/>
            </a:endParaRPr>
          </a:p>
        </p:txBody>
      </p:sp>
      <p:sp>
        <p:nvSpPr>
          <p:cNvPr id="21510" name="Rectangle 9"/>
          <p:cNvSpPr>
            <a:spLocks noChangeArrowheads="1"/>
          </p:cNvSpPr>
          <p:nvPr/>
        </p:nvSpPr>
        <p:spPr bwMode="auto">
          <a:xfrm>
            <a:off x="36513" y="4941888"/>
            <a:ext cx="8888412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ts val="500"/>
              </a:spcBef>
            </a:pPr>
            <a:r>
              <a:rPr lang="it-IT" altLang="it-IT" sz="2800" b="1" dirty="0">
                <a:solidFill>
                  <a:srgbClr val="FF0000"/>
                </a:solidFill>
                <a:latin typeface="Georgia" panose="02040502050405020303" pitchFamily="18" charset="0"/>
                <a:ea typeface="Microsoft YaHei" panose="020B0503020204020204" pitchFamily="34" charset="-122"/>
              </a:rPr>
              <a:t>IDIR - SEFR</a:t>
            </a:r>
            <a:endParaRPr lang="it-IT" altLang="it-IT" b="1" dirty="0">
              <a:solidFill>
                <a:srgbClr val="FF0000"/>
              </a:solidFill>
              <a:latin typeface="Georgia" panose="02040502050405020303" pitchFamily="18" charset="0"/>
              <a:ea typeface="Microsoft YaHei" panose="020B0503020204020204" pitchFamily="34" charset="-122"/>
            </a:endParaRPr>
          </a:p>
          <a:p>
            <a:pPr algn="ctr" eaLnBrk="1" hangingPunct="1">
              <a:spcBef>
                <a:spcPts val="500"/>
              </a:spcBef>
            </a:pPr>
            <a:r>
              <a:rPr lang="it-IT" altLang="it-IT" sz="2800" b="1" dirty="0">
                <a:solidFill>
                  <a:srgbClr val="FF0000"/>
                </a:solidFill>
                <a:latin typeface="Georgia" panose="02040502050405020303" pitchFamily="18" charset="0"/>
                <a:ea typeface="Microsoft YaHei" panose="020B0503020204020204" pitchFamily="34" charset="-122"/>
              </a:rPr>
              <a:t>Istituto di Informazione Rotariana</a:t>
            </a:r>
          </a:p>
          <a:p>
            <a:pPr algn="ctr" eaLnBrk="1" hangingPunct="1">
              <a:spcBef>
                <a:spcPts val="500"/>
              </a:spcBef>
            </a:pPr>
            <a:r>
              <a:rPr lang="it-IT" altLang="it-IT" sz="2800" b="1" dirty="0">
                <a:solidFill>
                  <a:srgbClr val="FF0000"/>
                </a:solidFill>
                <a:latin typeface="Georgia" panose="02040502050405020303" pitchFamily="18" charset="0"/>
                <a:ea typeface="Microsoft YaHei" panose="020B0503020204020204" pitchFamily="34" charset="-122"/>
              </a:rPr>
              <a:t>Seminario Rotary Foundation</a:t>
            </a:r>
          </a:p>
          <a:p>
            <a:pPr algn="ctr" eaLnBrk="1" hangingPunct="1">
              <a:spcBef>
                <a:spcPts val="500"/>
              </a:spcBef>
              <a:buSzPct val="100000"/>
            </a:pPr>
            <a:endParaRPr lang="it-IT" altLang="it-IT" b="1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ctr" eaLnBrk="1" hangingPunct="1">
              <a:spcBef>
                <a:spcPts val="500"/>
              </a:spcBef>
              <a:buSzPct val="100000"/>
            </a:pPr>
            <a:endParaRPr lang="it-IT" altLang="it-IT" b="1" dirty="0">
              <a:solidFill>
                <a:srgbClr val="3155A4"/>
              </a:solidFill>
            </a:endParaRPr>
          </a:p>
        </p:txBody>
      </p:sp>
      <p:sp>
        <p:nvSpPr>
          <p:cNvPr id="21511" name="Rectangle 11"/>
          <p:cNvSpPr>
            <a:spLocks noChangeArrowheads="1"/>
          </p:cNvSpPr>
          <p:nvPr/>
        </p:nvSpPr>
        <p:spPr bwMode="auto">
          <a:xfrm>
            <a:off x="0" y="3675063"/>
            <a:ext cx="91440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1512" name="Rectangle 10"/>
          <p:cNvSpPr>
            <a:spLocks noChangeArrowheads="1"/>
          </p:cNvSpPr>
          <p:nvPr/>
        </p:nvSpPr>
        <p:spPr bwMode="auto">
          <a:xfrm>
            <a:off x="36513" y="6318250"/>
            <a:ext cx="91440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>
              <a:buSzPct val="100000"/>
            </a:pPr>
            <a:endParaRPr lang="it-IT" altLang="it-IT" sz="2000" b="1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pic>
        <p:nvPicPr>
          <p:cNvPr id="2151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13" y="587375"/>
            <a:ext cx="4679950" cy="186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4" name="Text Box 8"/>
          <p:cNvSpPr txBox="1">
            <a:spLocks noChangeArrowheads="1"/>
          </p:cNvSpPr>
          <p:nvPr/>
        </p:nvSpPr>
        <p:spPr bwMode="auto">
          <a:xfrm>
            <a:off x="0" y="4295775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ts val="500"/>
              </a:spcBef>
            </a:pPr>
            <a:r>
              <a:rPr lang="it-IT" altLang="it-IT" sz="1400" b="1">
                <a:solidFill>
                  <a:schemeClr val="bg1"/>
                </a:solidFill>
                <a:ea typeface="MS PGothic" panose="020B0600070205080204" pitchFamily="34" charset="-128"/>
              </a:rPr>
              <a:t>Presidente Commissione Convention Seoul</a:t>
            </a:r>
          </a:p>
          <a:p>
            <a:pPr algn="ctr" eaLnBrk="1" hangingPunct="1">
              <a:spcBef>
                <a:spcPts val="500"/>
              </a:spcBef>
            </a:pPr>
            <a:r>
              <a:rPr lang="it-IT" altLang="it-IT" sz="1400" b="1">
                <a:solidFill>
                  <a:srgbClr val="FFFFFF"/>
                </a:solidFill>
                <a:latin typeface="Georgia" panose="02040502050405020303" pitchFamily="18" charset="0"/>
                <a:ea typeface="MS PGothic" panose="020B0600070205080204" pitchFamily="34" charset="-128"/>
              </a:rPr>
              <a:t/>
            </a:r>
            <a:br>
              <a:rPr lang="it-IT" altLang="it-IT" sz="1400" b="1">
                <a:solidFill>
                  <a:srgbClr val="FFFFFF"/>
                </a:solidFill>
                <a:latin typeface="Georgia" panose="02040502050405020303" pitchFamily="18" charset="0"/>
                <a:ea typeface="MS PGothic" panose="020B0600070205080204" pitchFamily="34" charset="-128"/>
              </a:rPr>
            </a:br>
            <a:endParaRPr lang="it-IT" altLang="it-IT" sz="1400">
              <a:solidFill>
                <a:srgbClr val="FFFFFF"/>
              </a:solidFill>
              <a:latin typeface="Georgia" panose="02040502050405020303" pitchFamily="18" charset="0"/>
              <a:ea typeface="MS PGothic" panose="020B0600070205080204" pitchFamily="34" charset="-128"/>
            </a:endParaRPr>
          </a:p>
        </p:txBody>
      </p:sp>
      <p:sp>
        <p:nvSpPr>
          <p:cNvPr id="21515" name="CasellaDiTesto 2"/>
          <p:cNvSpPr txBox="1">
            <a:spLocks noChangeArrowheads="1"/>
          </p:cNvSpPr>
          <p:nvPr/>
        </p:nvSpPr>
        <p:spPr bwMode="auto">
          <a:xfrm>
            <a:off x="323850" y="2336800"/>
            <a:ext cx="46799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it-IT" altLang="it-IT" sz="1800" b="1">
                <a:solidFill>
                  <a:srgbClr val="0070C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Governatore 2015-2016  Paolo Pasini</a:t>
            </a:r>
            <a:endParaRPr lang="it-IT" altLang="it-IT" sz="2000" b="1">
              <a:solidFill>
                <a:srgbClr val="0070C0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algn="ctr" eaLnBrk="1" hangingPunct="1"/>
            <a:r>
              <a:rPr lang="it-IT" altLang="it-IT" sz="1800" b="1">
                <a:solidFill>
                  <a:srgbClr val="0070C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Emilia Romagna – Repubblica di San Marino</a:t>
            </a:r>
          </a:p>
        </p:txBody>
      </p:sp>
      <p:pic>
        <p:nvPicPr>
          <p:cNvPr id="21516" name="Immagine 12" descr="T1516-E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685800"/>
            <a:ext cx="3024188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4"/>
          <p:cNvSpPr txBox="1">
            <a:spLocks noChangeArrowheads="1"/>
          </p:cNvSpPr>
          <p:nvPr/>
        </p:nvSpPr>
        <p:spPr bwMode="auto">
          <a:xfrm>
            <a:off x="5334000" y="6019800"/>
            <a:ext cx="30480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buFont typeface="Times New Roman" panose="02020603050405020304" pitchFamily="18" charset="0"/>
              <a:buNone/>
            </a:pPr>
            <a:r>
              <a:rPr lang="it-IT" altLang="it-IT" sz="1000" b="1">
                <a:solidFill>
                  <a:srgbClr val="002060"/>
                </a:solidFill>
              </a:rPr>
              <a:t>Distretto 2072</a:t>
            </a:r>
          </a:p>
          <a:p>
            <a:pPr eaLnBrk="1" hangingPunct="1">
              <a:buFont typeface="Times New Roman" panose="02020603050405020304" pitchFamily="18" charset="0"/>
              <a:buNone/>
            </a:pPr>
            <a:r>
              <a:rPr lang="it-IT" altLang="it-IT" sz="1000" b="1">
                <a:solidFill>
                  <a:srgbClr val="002060"/>
                </a:solidFill>
              </a:rPr>
              <a:t>Governatore 2015-2016  Paolo Pasini</a:t>
            </a:r>
          </a:p>
          <a:p>
            <a:pPr eaLnBrk="1" hangingPunct="1">
              <a:buFont typeface="Times New Roman" panose="02020603050405020304" pitchFamily="18" charset="0"/>
              <a:buNone/>
            </a:pPr>
            <a:r>
              <a:rPr lang="it-IT" altLang="it-IT" sz="1000" b="1">
                <a:solidFill>
                  <a:srgbClr val="002060"/>
                </a:solidFill>
              </a:rPr>
              <a:t>Emilia Romagna – Repubblica di San </a:t>
            </a:r>
            <a:r>
              <a:rPr lang="it-IT" altLang="it-IT" sz="1100" b="1">
                <a:solidFill>
                  <a:srgbClr val="002060"/>
                </a:solidFill>
              </a:rPr>
              <a:t>Marino</a:t>
            </a:r>
          </a:p>
        </p:txBody>
      </p:sp>
      <p:cxnSp>
        <p:nvCxnSpPr>
          <p:cNvPr id="8" name="Connettore 1 7"/>
          <p:cNvCxnSpPr/>
          <p:nvPr/>
        </p:nvCxnSpPr>
        <p:spPr>
          <a:xfrm>
            <a:off x="4049713" y="5988050"/>
            <a:ext cx="0" cy="7207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0" name="CasellaDiTesto 8"/>
          <p:cNvSpPr txBox="1">
            <a:spLocks noChangeArrowheads="1"/>
          </p:cNvSpPr>
          <p:nvPr/>
        </p:nvSpPr>
        <p:spPr bwMode="auto">
          <a:xfrm>
            <a:off x="1981200" y="6019800"/>
            <a:ext cx="15446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it-IT" altLang="it-IT" sz="1400" b="1">
                <a:solidFill>
                  <a:srgbClr val="002060"/>
                </a:solidFill>
                <a:cs typeface="Arial" panose="020B0604020202020204" pitchFamily="34" charset="0"/>
              </a:rPr>
              <a:t>IDIR – SEFR</a:t>
            </a:r>
          </a:p>
          <a:p>
            <a:pPr eaLnBrk="1" hangingPunct="1"/>
            <a:r>
              <a:rPr lang="it-IT" altLang="it-IT" sz="1100" b="1">
                <a:solidFill>
                  <a:srgbClr val="002060"/>
                </a:solidFill>
                <a:cs typeface="Arial" panose="020B0604020202020204" pitchFamily="34" charset="0"/>
              </a:rPr>
              <a:t>Bologna 3-10-2015</a:t>
            </a:r>
            <a:endParaRPr lang="it-IT" altLang="it-IT" sz="1000" b="1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cxnSp>
        <p:nvCxnSpPr>
          <p:cNvPr id="14" name="Connettore 1 13"/>
          <p:cNvCxnSpPr/>
          <p:nvPr/>
        </p:nvCxnSpPr>
        <p:spPr>
          <a:xfrm>
            <a:off x="298450" y="5838825"/>
            <a:ext cx="8269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6" name="Rectangle 2"/>
          <p:cNvSpPr>
            <a:spLocks noChangeArrowheads="1"/>
          </p:cNvSpPr>
          <p:nvPr/>
        </p:nvSpPr>
        <p:spPr bwMode="auto">
          <a:xfrm>
            <a:off x="-14288" y="76200"/>
            <a:ext cx="9172576" cy="492125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it-IT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anose="020B0600070205080204" pitchFamily="34" charset="-128"/>
              </a:rPr>
              <a:t>ACCRESCERE LA NOSTRA FORMAZIONE COME ROTARIANI</a:t>
            </a:r>
            <a:endParaRPr lang="it-IT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anose="020B0600070205080204" pitchFamily="34" charset="-128"/>
            </a:endParaRPr>
          </a:p>
        </p:txBody>
      </p:sp>
      <p:pic>
        <p:nvPicPr>
          <p:cNvPr id="39943" name="Immagine 10" descr="T1516-E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5867400"/>
            <a:ext cx="137160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Immagine 11" descr="logo_distretto-RG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172200"/>
            <a:ext cx="1036638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-38100" y="528141"/>
            <a:ext cx="9144001" cy="2153154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>
              <a:lnSpc>
                <a:spcPct val="93000"/>
              </a:lnSpc>
              <a:buClr>
                <a:srgbClr val="000000"/>
              </a:buClr>
              <a:buFont typeface="Times New Roman" panose="02020603050405020304" pitchFamily="18" charset="0"/>
              <a:buNone/>
              <a:defRPr/>
            </a:pPr>
            <a:r>
              <a:rPr lang="it-IT" sz="36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E’ un’occasione per </a:t>
            </a:r>
            <a:r>
              <a:rPr lang="it-IT" sz="36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conoscere nuove modalità per </a:t>
            </a:r>
            <a:r>
              <a:rPr lang="it-IT" sz="36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sviluppare le nostre capacità e </a:t>
            </a:r>
            <a:r>
              <a:rPr lang="it-IT" sz="36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le nostre conoscenze per diventare dei </a:t>
            </a:r>
            <a:r>
              <a:rPr lang="it-IT" sz="36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LEADER</a:t>
            </a:r>
            <a:r>
              <a:rPr lang="it-IT" sz="36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 migliori nelle nostre vite professionali e personali </a:t>
            </a:r>
            <a:endParaRPr lang="it-IT" altLang="it-IT" sz="36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755907"/>
            <a:ext cx="3048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4"/>
          <p:cNvSpPr txBox="1">
            <a:spLocks noChangeArrowheads="1"/>
          </p:cNvSpPr>
          <p:nvPr/>
        </p:nvSpPr>
        <p:spPr bwMode="auto">
          <a:xfrm>
            <a:off x="5334000" y="6019800"/>
            <a:ext cx="30480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buFont typeface="Times New Roman" panose="02020603050405020304" pitchFamily="18" charset="0"/>
              <a:buNone/>
            </a:pPr>
            <a:r>
              <a:rPr lang="it-IT" altLang="it-IT" sz="1000" b="1">
                <a:solidFill>
                  <a:srgbClr val="002060"/>
                </a:solidFill>
              </a:rPr>
              <a:t>Distretto 2072</a:t>
            </a:r>
          </a:p>
          <a:p>
            <a:pPr eaLnBrk="1" hangingPunct="1">
              <a:buFont typeface="Times New Roman" panose="02020603050405020304" pitchFamily="18" charset="0"/>
              <a:buNone/>
            </a:pPr>
            <a:r>
              <a:rPr lang="it-IT" altLang="it-IT" sz="1000" b="1">
                <a:solidFill>
                  <a:srgbClr val="002060"/>
                </a:solidFill>
              </a:rPr>
              <a:t>Governatore 2015-2016  Paolo Pasini</a:t>
            </a:r>
          </a:p>
          <a:p>
            <a:pPr eaLnBrk="1" hangingPunct="1">
              <a:buFont typeface="Times New Roman" panose="02020603050405020304" pitchFamily="18" charset="0"/>
              <a:buNone/>
            </a:pPr>
            <a:r>
              <a:rPr lang="it-IT" altLang="it-IT" sz="1000" b="1">
                <a:solidFill>
                  <a:srgbClr val="002060"/>
                </a:solidFill>
              </a:rPr>
              <a:t>Emilia Romagna – Repubblica di San </a:t>
            </a:r>
            <a:r>
              <a:rPr lang="it-IT" altLang="it-IT" sz="1100" b="1">
                <a:solidFill>
                  <a:srgbClr val="002060"/>
                </a:solidFill>
              </a:rPr>
              <a:t>Marino</a:t>
            </a:r>
          </a:p>
        </p:txBody>
      </p:sp>
      <p:cxnSp>
        <p:nvCxnSpPr>
          <p:cNvPr id="8" name="Connettore 1 7"/>
          <p:cNvCxnSpPr/>
          <p:nvPr/>
        </p:nvCxnSpPr>
        <p:spPr>
          <a:xfrm>
            <a:off x="4049713" y="5988050"/>
            <a:ext cx="0" cy="7207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298450" y="5838825"/>
            <a:ext cx="8269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037" name="Immagine 10" descr="T1516-E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0963" y="5888038"/>
            <a:ext cx="137160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Immagine 11" descr="logo_distretto-RG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172200"/>
            <a:ext cx="1036638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9" name="Rectangle 2"/>
          <p:cNvSpPr>
            <a:spLocks noChangeArrowheads="1"/>
          </p:cNvSpPr>
          <p:nvPr/>
        </p:nvSpPr>
        <p:spPr bwMode="auto">
          <a:xfrm>
            <a:off x="20515" y="740998"/>
            <a:ext cx="9123485" cy="1567229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>
              <a:lnSpc>
                <a:spcPct val="93000"/>
              </a:lnSpc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it-IT" altLang="it-IT" sz="4400" b="1" dirty="0">
                <a:solidFill>
                  <a:srgbClr val="002060"/>
                </a:solidFill>
                <a:cs typeface="Arial" panose="020B0604020202020204" pitchFamily="34" charset="0"/>
              </a:rPr>
              <a:t>PROGRAMMA DI </a:t>
            </a:r>
            <a:r>
              <a:rPr lang="it-IT" altLang="it-IT" sz="4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VIAGGIO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it-IT" altLang="it-IT" sz="4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con diverse opzioni</a:t>
            </a:r>
            <a:endParaRPr lang="it-IT" altLang="it-IT" sz="44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6569" y="2374372"/>
            <a:ext cx="59055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47563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4"/>
          <p:cNvSpPr txBox="1">
            <a:spLocks noChangeArrowheads="1"/>
          </p:cNvSpPr>
          <p:nvPr/>
        </p:nvSpPr>
        <p:spPr bwMode="auto">
          <a:xfrm>
            <a:off x="5334000" y="6019800"/>
            <a:ext cx="30480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buFont typeface="Times New Roman" panose="02020603050405020304" pitchFamily="18" charset="0"/>
              <a:buNone/>
            </a:pPr>
            <a:r>
              <a:rPr lang="it-IT" altLang="it-IT" sz="1000" b="1">
                <a:solidFill>
                  <a:srgbClr val="002060"/>
                </a:solidFill>
              </a:rPr>
              <a:t>Distretto 2072</a:t>
            </a:r>
          </a:p>
          <a:p>
            <a:pPr eaLnBrk="1" hangingPunct="1">
              <a:buFont typeface="Times New Roman" panose="02020603050405020304" pitchFamily="18" charset="0"/>
              <a:buNone/>
            </a:pPr>
            <a:r>
              <a:rPr lang="it-IT" altLang="it-IT" sz="1000" b="1">
                <a:solidFill>
                  <a:srgbClr val="002060"/>
                </a:solidFill>
              </a:rPr>
              <a:t>Governatore 2015-2016  Paolo Pasini</a:t>
            </a:r>
          </a:p>
          <a:p>
            <a:pPr eaLnBrk="1" hangingPunct="1">
              <a:buFont typeface="Times New Roman" panose="02020603050405020304" pitchFamily="18" charset="0"/>
              <a:buNone/>
            </a:pPr>
            <a:r>
              <a:rPr lang="it-IT" altLang="it-IT" sz="1000" b="1">
                <a:solidFill>
                  <a:srgbClr val="002060"/>
                </a:solidFill>
              </a:rPr>
              <a:t>Emilia Romagna – Repubblica di San </a:t>
            </a:r>
            <a:r>
              <a:rPr lang="it-IT" altLang="it-IT" sz="1100" b="1">
                <a:solidFill>
                  <a:srgbClr val="002060"/>
                </a:solidFill>
              </a:rPr>
              <a:t>Marino</a:t>
            </a:r>
          </a:p>
        </p:txBody>
      </p:sp>
      <p:cxnSp>
        <p:nvCxnSpPr>
          <p:cNvPr id="8" name="Connettore 1 7"/>
          <p:cNvCxnSpPr/>
          <p:nvPr/>
        </p:nvCxnSpPr>
        <p:spPr>
          <a:xfrm>
            <a:off x="4049713" y="5988050"/>
            <a:ext cx="0" cy="7207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298450" y="5838825"/>
            <a:ext cx="8269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037" name="Immagine 10" descr="T1516-E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0963" y="5888038"/>
            <a:ext cx="137160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Immagine 11" descr="logo_distretto-RG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172200"/>
            <a:ext cx="1036638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tangolo 9"/>
          <p:cNvSpPr/>
          <p:nvPr/>
        </p:nvSpPr>
        <p:spPr>
          <a:xfrm>
            <a:off x="52632" y="228600"/>
            <a:ext cx="9126537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OPZIONE 1)  - PARTECIPAZIONE SOLO ALLA CONVENTION</a:t>
            </a:r>
          </a:p>
          <a:p>
            <a:pPr algn="ctr">
              <a:defRPr/>
            </a:pPr>
            <a:r>
              <a:rPr lang="it-IT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Partenza 27/5/16 rientro </a:t>
            </a:r>
            <a:r>
              <a:rPr lang="it-IT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02/06/16</a:t>
            </a:r>
            <a:endParaRPr lang="it-IT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44041" name="CasellaDiTesto 10"/>
          <p:cNvSpPr txBox="1">
            <a:spLocks noChangeArrowheads="1"/>
          </p:cNvSpPr>
          <p:nvPr/>
        </p:nvSpPr>
        <p:spPr bwMode="auto">
          <a:xfrm>
            <a:off x="4572000" y="1524000"/>
            <a:ext cx="441960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r>
              <a:rPr lang="it-IT" sz="1400" b="1" dirty="0">
                <a:solidFill>
                  <a:schemeClr val="tx2"/>
                </a:solidFill>
              </a:rPr>
              <a:t>Volo in economy:</a:t>
            </a:r>
            <a:endParaRPr lang="it-IT" sz="1400" dirty="0">
              <a:solidFill>
                <a:schemeClr val="tx2"/>
              </a:solidFill>
            </a:endParaRPr>
          </a:p>
          <a:p>
            <a:pPr algn="just"/>
            <a:r>
              <a:rPr lang="it-IT" sz="1400" b="1" dirty="0">
                <a:solidFill>
                  <a:schemeClr val="tx2"/>
                </a:solidFill>
              </a:rPr>
              <a:t> </a:t>
            </a:r>
            <a:endParaRPr lang="it-IT" sz="1400" dirty="0">
              <a:solidFill>
                <a:schemeClr val="tx2"/>
              </a:solidFill>
            </a:endParaRPr>
          </a:p>
          <a:p>
            <a:r>
              <a:rPr lang="it-IT" sz="1400" dirty="0" smtClean="0">
                <a:solidFill>
                  <a:schemeClr val="tx2"/>
                </a:solidFill>
              </a:rPr>
              <a:t>Partenza da Bologna:</a:t>
            </a:r>
          </a:p>
          <a:p>
            <a:r>
              <a:rPr lang="it-IT" sz="1400" dirty="0" smtClean="0">
                <a:solidFill>
                  <a:schemeClr val="tx2"/>
                </a:solidFill>
              </a:rPr>
              <a:t>Bologna/Seoul A/R compagnia  </a:t>
            </a:r>
            <a:r>
              <a:rPr lang="it-IT" sz="1400" dirty="0" err="1">
                <a:solidFill>
                  <a:schemeClr val="tx2"/>
                </a:solidFill>
              </a:rPr>
              <a:t>Turkish</a:t>
            </a:r>
            <a:r>
              <a:rPr lang="it-IT" sz="1400" dirty="0">
                <a:solidFill>
                  <a:schemeClr val="tx2"/>
                </a:solidFill>
              </a:rPr>
              <a:t> Airlines via </a:t>
            </a:r>
            <a:r>
              <a:rPr lang="it-IT" sz="1400" b="1" dirty="0" smtClean="0">
                <a:solidFill>
                  <a:schemeClr val="tx2"/>
                </a:solidFill>
              </a:rPr>
              <a:t>Istanbul </a:t>
            </a:r>
            <a:r>
              <a:rPr lang="it-IT" sz="1400" b="1" dirty="0">
                <a:solidFill>
                  <a:schemeClr val="tx2"/>
                </a:solidFill>
              </a:rPr>
              <a:t>euro 650 circa</a:t>
            </a:r>
          </a:p>
          <a:p>
            <a:endParaRPr lang="it-IT" sz="1400" dirty="0" smtClean="0">
              <a:solidFill>
                <a:schemeClr val="tx2"/>
              </a:solidFill>
            </a:endParaRPr>
          </a:p>
          <a:p>
            <a:r>
              <a:rPr lang="it-IT" sz="1400" dirty="0" smtClean="0">
                <a:solidFill>
                  <a:schemeClr val="tx2"/>
                </a:solidFill>
              </a:rPr>
              <a:t>Partenza da Milano:</a:t>
            </a:r>
          </a:p>
          <a:p>
            <a:r>
              <a:rPr lang="it-IT" sz="1400" dirty="0" smtClean="0">
                <a:solidFill>
                  <a:schemeClr val="tx2"/>
                </a:solidFill>
              </a:rPr>
              <a:t>Milano/Seoul  A/R (via </a:t>
            </a:r>
            <a:r>
              <a:rPr lang="it-IT" sz="1400" dirty="0">
                <a:solidFill>
                  <a:schemeClr val="tx2"/>
                </a:solidFill>
              </a:rPr>
              <a:t>Pechino)  compagnia Air China </a:t>
            </a:r>
            <a:r>
              <a:rPr lang="it-IT" sz="1400" b="1" dirty="0" smtClean="0">
                <a:solidFill>
                  <a:schemeClr val="tx2"/>
                </a:solidFill>
              </a:rPr>
              <a:t>euro </a:t>
            </a:r>
            <a:r>
              <a:rPr lang="it-IT" sz="1400" b="1" dirty="0">
                <a:solidFill>
                  <a:schemeClr val="tx2"/>
                </a:solidFill>
              </a:rPr>
              <a:t>600  circa</a:t>
            </a:r>
          </a:p>
          <a:p>
            <a:pPr algn="just"/>
            <a:endParaRPr lang="it-IT" sz="1400" dirty="0">
              <a:solidFill>
                <a:schemeClr val="tx2"/>
              </a:solidFill>
            </a:endParaRPr>
          </a:p>
          <a:p>
            <a:r>
              <a:rPr lang="it-IT" sz="1400" i="1" dirty="0">
                <a:solidFill>
                  <a:schemeClr val="tx2"/>
                </a:solidFill>
              </a:rPr>
              <a:t>Opzione</a:t>
            </a:r>
            <a:r>
              <a:rPr lang="it-IT" sz="1400" b="1" dirty="0">
                <a:solidFill>
                  <a:schemeClr val="tx2"/>
                </a:solidFill>
              </a:rPr>
              <a:t>:  </a:t>
            </a:r>
            <a:r>
              <a:rPr lang="it-IT" sz="1400" dirty="0">
                <a:solidFill>
                  <a:schemeClr val="tx2"/>
                </a:solidFill>
              </a:rPr>
              <a:t>volo in business  Compagnia </a:t>
            </a:r>
            <a:r>
              <a:rPr lang="it-IT" sz="1400" dirty="0" err="1">
                <a:solidFill>
                  <a:schemeClr val="tx2"/>
                </a:solidFill>
              </a:rPr>
              <a:t>Turkish</a:t>
            </a:r>
            <a:r>
              <a:rPr lang="it-IT" sz="1400" dirty="0">
                <a:solidFill>
                  <a:schemeClr val="tx2"/>
                </a:solidFill>
              </a:rPr>
              <a:t> Airlines via Istanbul con partenza da Milano o Bologna con quote a partire </a:t>
            </a:r>
            <a:r>
              <a:rPr lang="it-IT" sz="1400" dirty="0" smtClean="0">
                <a:solidFill>
                  <a:schemeClr val="tx2"/>
                </a:solidFill>
              </a:rPr>
              <a:t>A/R da </a:t>
            </a:r>
            <a:r>
              <a:rPr lang="it-IT" sz="1400" dirty="0">
                <a:solidFill>
                  <a:schemeClr val="tx2"/>
                </a:solidFill>
              </a:rPr>
              <a:t>€ </a:t>
            </a:r>
            <a:r>
              <a:rPr lang="it-IT" sz="1400" dirty="0" smtClean="0">
                <a:solidFill>
                  <a:schemeClr val="tx2"/>
                </a:solidFill>
              </a:rPr>
              <a:t>2.250  </a:t>
            </a:r>
            <a:r>
              <a:rPr lang="it-IT" sz="1400" dirty="0">
                <a:solidFill>
                  <a:schemeClr val="tx2"/>
                </a:solidFill>
              </a:rPr>
              <a:t>tasse incluse</a:t>
            </a:r>
            <a:r>
              <a:rPr lang="it-IT" sz="1400" dirty="0" smtClean="0">
                <a:solidFill>
                  <a:schemeClr val="tx2"/>
                </a:solidFill>
              </a:rPr>
              <a:t>.</a:t>
            </a:r>
            <a:endParaRPr lang="it-IT" dirty="0">
              <a:solidFill>
                <a:schemeClr val="tx2"/>
              </a:solidFill>
            </a:endParaRPr>
          </a:p>
        </p:txBody>
      </p:sp>
      <p:pic>
        <p:nvPicPr>
          <p:cNvPr id="44042" name="Immagin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619" y="1524000"/>
            <a:ext cx="4333875" cy="324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4"/>
          <p:cNvSpPr txBox="1">
            <a:spLocks noChangeArrowheads="1"/>
          </p:cNvSpPr>
          <p:nvPr/>
        </p:nvSpPr>
        <p:spPr bwMode="auto">
          <a:xfrm>
            <a:off x="5334000" y="6019800"/>
            <a:ext cx="30480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buFont typeface="Times New Roman" panose="02020603050405020304" pitchFamily="18" charset="0"/>
              <a:buNone/>
            </a:pPr>
            <a:r>
              <a:rPr lang="it-IT" altLang="it-IT" sz="1000" b="1">
                <a:solidFill>
                  <a:srgbClr val="002060"/>
                </a:solidFill>
              </a:rPr>
              <a:t>Distretto 2072</a:t>
            </a:r>
          </a:p>
          <a:p>
            <a:pPr eaLnBrk="1" hangingPunct="1">
              <a:buFont typeface="Times New Roman" panose="02020603050405020304" pitchFamily="18" charset="0"/>
              <a:buNone/>
            </a:pPr>
            <a:r>
              <a:rPr lang="it-IT" altLang="it-IT" sz="1000" b="1">
                <a:solidFill>
                  <a:srgbClr val="002060"/>
                </a:solidFill>
              </a:rPr>
              <a:t>Governatore 2015-2016  Paolo Pasini</a:t>
            </a:r>
          </a:p>
          <a:p>
            <a:pPr eaLnBrk="1" hangingPunct="1">
              <a:buFont typeface="Times New Roman" panose="02020603050405020304" pitchFamily="18" charset="0"/>
              <a:buNone/>
            </a:pPr>
            <a:r>
              <a:rPr lang="it-IT" altLang="it-IT" sz="1000" b="1">
                <a:solidFill>
                  <a:srgbClr val="002060"/>
                </a:solidFill>
              </a:rPr>
              <a:t>Emilia Romagna – Repubblica di San </a:t>
            </a:r>
            <a:r>
              <a:rPr lang="it-IT" altLang="it-IT" sz="1100" b="1">
                <a:solidFill>
                  <a:srgbClr val="002060"/>
                </a:solidFill>
              </a:rPr>
              <a:t>Marino</a:t>
            </a:r>
          </a:p>
        </p:txBody>
      </p:sp>
      <p:cxnSp>
        <p:nvCxnSpPr>
          <p:cNvPr id="8" name="Connettore 1 7"/>
          <p:cNvCxnSpPr/>
          <p:nvPr/>
        </p:nvCxnSpPr>
        <p:spPr>
          <a:xfrm>
            <a:off x="4049713" y="5988050"/>
            <a:ext cx="0" cy="7207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298450" y="5838825"/>
            <a:ext cx="8269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085" name="Immagine 10" descr="T1516-E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0963" y="5888038"/>
            <a:ext cx="137160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Immagine 11" descr="logo_distretto-RG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172200"/>
            <a:ext cx="1036638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8" name="Rettangolo 8"/>
          <p:cNvSpPr>
            <a:spLocks noChangeArrowheads="1"/>
          </p:cNvSpPr>
          <p:nvPr/>
        </p:nvSpPr>
        <p:spPr bwMode="auto">
          <a:xfrm>
            <a:off x="152400" y="472710"/>
            <a:ext cx="56388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r>
              <a:rPr lang="it-IT" sz="1400" b="1" dirty="0" smtClean="0">
                <a:solidFill>
                  <a:schemeClr val="tx2"/>
                </a:solidFill>
              </a:rPr>
              <a:t>Soggiorno: (3 proposte)</a:t>
            </a:r>
            <a:endParaRPr lang="it-IT" sz="1400" b="1" dirty="0">
              <a:solidFill>
                <a:schemeClr val="tx2"/>
              </a:solidFill>
            </a:endParaRPr>
          </a:p>
          <a:p>
            <a:endParaRPr lang="it-IT" sz="1400" b="1" dirty="0">
              <a:solidFill>
                <a:schemeClr val="tx2"/>
              </a:solidFill>
            </a:endParaRPr>
          </a:p>
          <a:p>
            <a:r>
              <a:rPr lang="it-IT" sz="1400" dirty="0" smtClean="0">
                <a:solidFill>
                  <a:schemeClr val="tx2"/>
                </a:solidFill>
              </a:rPr>
              <a:t>Proposta 1) </a:t>
            </a:r>
            <a:r>
              <a:rPr lang="it-IT" sz="1400" b="1" dirty="0" smtClean="0">
                <a:solidFill>
                  <a:schemeClr val="tx2"/>
                </a:solidFill>
              </a:rPr>
              <a:t>MAYFIELD </a:t>
            </a:r>
            <a:r>
              <a:rPr lang="it-IT" sz="1400" b="1" dirty="0">
                <a:solidFill>
                  <a:schemeClr val="tx2"/>
                </a:solidFill>
              </a:rPr>
              <a:t>HOTEL RESORT </a:t>
            </a:r>
            <a:r>
              <a:rPr lang="it-IT" sz="1400" dirty="0">
                <a:solidFill>
                  <a:schemeClr val="tx2"/>
                </a:solidFill>
              </a:rPr>
              <a:t>(</a:t>
            </a:r>
            <a:r>
              <a:rPr lang="it-IT" sz="1400" dirty="0" err="1">
                <a:solidFill>
                  <a:schemeClr val="tx2"/>
                </a:solidFill>
              </a:rPr>
              <a:t>cat</a:t>
            </a:r>
            <a:r>
              <a:rPr lang="it-IT" sz="1400" dirty="0">
                <a:solidFill>
                  <a:schemeClr val="tx2"/>
                </a:solidFill>
              </a:rPr>
              <a:t>. 4 stelle a 20  km. dall’evento) La quota comprende n. 5 pernottamenti con prima </a:t>
            </a:r>
            <a:r>
              <a:rPr lang="it-IT" sz="1400" dirty="0" smtClean="0">
                <a:solidFill>
                  <a:schemeClr val="tx2"/>
                </a:solidFill>
              </a:rPr>
              <a:t>colazione			        </a:t>
            </a:r>
          </a:p>
          <a:p>
            <a:r>
              <a:rPr lang="it-IT" sz="1400" dirty="0">
                <a:solidFill>
                  <a:schemeClr val="tx2"/>
                </a:solidFill>
              </a:rPr>
              <a:t>	</a:t>
            </a:r>
            <a:r>
              <a:rPr lang="it-IT" sz="1400" dirty="0" smtClean="0">
                <a:solidFill>
                  <a:schemeClr val="tx2"/>
                </a:solidFill>
              </a:rPr>
              <a:t>		        in </a:t>
            </a:r>
            <a:r>
              <a:rPr lang="it-IT" sz="1400" dirty="0">
                <a:solidFill>
                  <a:schemeClr val="tx2"/>
                </a:solidFill>
              </a:rPr>
              <a:t>camera doppia  euro </a:t>
            </a:r>
            <a:r>
              <a:rPr lang="it-IT" sz="1400" dirty="0" smtClean="0">
                <a:solidFill>
                  <a:schemeClr val="tx2"/>
                </a:solidFill>
              </a:rPr>
              <a:t>395</a:t>
            </a:r>
          </a:p>
          <a:p>
            <a:r>
              <a:rPr lang="it-IT" sz="1400" dirty="0">
                <a:solidFill>
                  <a:schemeClr val="tx2"/>
                </a:solidFill>
              </a:rPr>
              <a:t> </a:t>
            </a:r>
            <a:r>
              <a:rPr lang="it-IT" sz="1400" dirty="0" smtClean="0">
                <a:solidFill>
                  <a:schemeClr val="tx2"/>
                </a:solidFill>
              </a:rPr>
              <a:t>                                                               in camera singola euro 640</a:t>
            </a:r>
          </a:p>
          <a:p>
            <a:r>
              <a:rPr lang="it-IT" sz="1400" dirty="0">
                <a:solidFill>
                  <a:schemeClr val="tx2"/>
                </a:solidFill>
              </a:rPr>
              <a:t> </a:t>
            </a:r>
          </a:p>
        </p:txBody>
      </p:sp>
      <p:pic>
        <p:nvPicPr>
          <p:cNvPr id="46089" name="Picture 2" descr="business sui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2583" y="498476"/>
            <a:ext cx="2670175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0" name="Picture 2" descr="http://hotel.hutchgo.com.hk/img_server/hotel_property/20040794_p_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225" y="2303463"/>
            <a:ext cx="2503488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1" name="CasellaDiTesto 11"/>
          <p:cNvSpPr txBox="1">
            <a:spLocks noChangeArrowheads="1"/>
          </p:cNvSpPr>
          <p:nvPr/>
        </p:nvSpPr>
        <p:spPr bwMode="auto">
          <a:xfrm>
            <a:off x="3276600" y="2420938"/>
            <a:ext cx="57150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r>
              <a:rPr lang="it-IT" sz="1400" dirty="0" smtClean="0">
                <a:solidFill>
                  <a:schemeClr val="tx2"/>
                </a:solidFill>
              </a:rPr>
              <a:t>Proposta 2):  </a:t>
            </a:r>
            <a:r>
              <a:rPr lang="it-IT" sz="1400" b="1" dirty="0">
                <a:solidFill>
                  <a:schemeClr val="tx2"/>
                </a:solidFill>
              </a:rPr>
              <a:t>HOTEL THE WESTIN CHOSUN SEOUL </a:t>
            </a:r>
          </a:p>
          <a:p>
            <a:r>
              <a:rPr lang="it-IT" sz="1400" dirty="0">
                <a:solidFill>
                  <a:schemeClr val="tx2"/>
                </a:solidFill>
              </a:rPr>
              <a:t>(</a:t>
            </a:r>
            <a:r>
              <a:rPr lang="it-IT" sz="1400" dirty="0" err="1">
                <a:solidFill>
                  <a:schemeClr val="tx2"/>
                </a:solidFill>
              </a:rPr>
              <a:t>cat</a:t>
            </a:r>
            <a:r>
              <a:rPr lang="it-IT" sz="1400" dirty="0">
                <a:solidFill>
                  <a:schemeClr val="tx2"/>
                </a:solidFill>
              </a:rPr>
              <a:t>. 5 stelle a 32 km dall’evento)-</a:t>
            </a:r>
          </a:p>
          <a:p>
            <a:r>
              <a:rPr lang="it-IT" sz="1400" dirty="0">
                <a:solidFill>
                  <a:schemeClr val="tx2"/>
                </a:solidFill>
              </a:rPr>
              <a:t>La quota comprende n. 5 pernottamenti con prima colazione</a:t>
            </a:r>
          </a:p>
          <a:p>
            <a:pPr lvl="6"/>
            <a:r>
              <a:rPr lang="it-IT" sz="1400" dirty="0">
                <a:solidFill>
                  <a:schemeClr val="tx2"/>
                </a:solidFill>
              </a:rPr>
              <a:t>in camera doppia  euro </a:t>
            </a:r>
            <a:r>
              <a:rPr lang="it-IT" sz="1400" dirty="0" smtClean="0">
                <a:solidFill>
                  <a:schemeClr val="tx2"/>
                </a:solidFill>
              </a:rPr>
              <a:t>   650</a:t>
            </a:r>
            <a:endParaRPr lang="it-IT" sz="1400" dirty="0">
              <a:solidFill>
                <a:schemeClr val="tx2"/>
              </a:solidFill>
            </a:endParaRPr>
          </a:p>
          <a:p>
            <a:pPr lvl="6"/>
            <a:r>
              <a:rPr lang="it-IT" sz="1400" dirty="0">
                <a:solidFill>
                  <a:schemeClr val="tx2"/>
                </a:solidFill>
              </a:rPr>
              <a:t>in camera singola euro </a:t>
            </a:r>
            <a:r>
              <a:rPr lang="it-IT" sz="1400" dirty="0" smtClean="0">
                <a:solidFill>
                  <a:schemeClr val="tx2"/>
                </a:solidFill>
              </a:rPr>
              <a:t>1.220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46092" name="CasellaDiTesto 12"/>
          <p:cNvSpPr txBox="1">
            <a:spLocks noChangeArrowheads="1"/>
          </p:cNvSpPr>
          <p:nvPr/>
        </p:nvSpPr>
        <p:spPr bwMode="auto">
          <a:xfrm>
            <a:off x="688975" y="4275138"/>
            <a:ext cx="4995863" cy="153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r>
              <a:rPr lang="it-IT" sz="1400" dirty="0" smtClean="0">
                <a:solidFill>
                  <a:schemeClr val="tx2"/>
                </a:solidFill>
              </a:rPr>
              <a:t>Proposta 3):  </a:t>
            </a:r>
            <a:r>
              <a:rPr lang="it-IT" sz="1400" b="1" dirty="0">
                <a:solidFill>
                  <a:schemeClr val="tx2"/>
                </a:solidFill>
              </a:rPr>
              <a:t>HOTEL MLV KINTEX</a:t>
            </a:r>
            <a:r>
              <a:rPr lang="it-IT" sz="1400" dirty="0">
                <a:solidFill>
                  <a:schemeClr val="tx2"/>
                </a:solidFill>
              </a:rPr>
              <a:t>  </a:t>
            </a:r>
          </a:p>
          <a:p>
            <a:r>
              <a:rPr lang="it-IT" sz="1400" dirty="0">
                <a:solidFill>
                  <a:schemeClr val="tx2"/>
                </a:solidFill>
              </a:rPr>
              <a:t>(</a:t>
            </a:r>
            <a:r>
              <a:rPr lang="it-IT" sz="1400" dirty="0" err="1">
                <a:solidFill>
                  <a:schemeClr val="tx2"/>
                </a:solidFill>
              </a:rPr>
              <a:t>cat</a:t>
            </a:r>
            <a:r>
              <a:rPr lang="it-IT" sz="1400" dirty="0">
                <a:solidFill>
                  <a:schemeClr val="tx2"/>
                </a:solidFill>
              </a:rPr>
              <a:t>. 4 stelle a 2,3  km dall’evento) – </a:t>
            </a:r>
          </a:p>
          <a:p>
            <a:r>
              <a:rPr lang="it-IT" sz="1400" dirty="0">
                <a:solidFill>
                  <a:schemeClr val="tx2"/>
                </a:solidFill>
              </a:rPr>
              <a:t>La quota comprende n. 5 pernottamenti con prima colazione</a:t>
            </a:r>
          </a:p>
          <a:p>
            <a:pPr algn="r"/>
            <a:r>
              <a:rPr lang="it-IT" sz="1400" dirty="0">
                <a:solidFill>
                  <a:schemeClr val="tx2"/>
                </a:solidFill>
              </a:rPr>
              <a:t> in camera doppia  euro 1.060 </a:t>
            </a:r>
          </a:p>
          <a:p>
            <a:pPr algn="r"/>
            <a:r>
              <a:rPr lang="it-IT" sz="1400" dirty="0">
                <a:solidFill>
                  <a:schemeClr val="tx2"/>
                </a:solidFill>
              </a:rPr>
              <a:t> in camera singola euro 1.370</a:t>
            </a:r>
          </a:p>
          <a:p>
            <a:endParaRPr lang="it-IT" dirty="0">
              <a:solidFill>
                <a:schemeClr val="tx2"/>
              </a:solidFill>
            </a:endParaRPr>
          </a:p>
        </p:txBody>
      </p:sp>
      <p:pic>
        <p:nvPicPr>
          <p:cNvPr id="46093" name="Picture 4" descr="http://exp.cdn-hotels.com/hotels/7000000/6010000/6005100/6005061/6005061_5_z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6450" y="4014788"/>
            <a:ext cx="2320925" cy="161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4"/>
          <p:cNvSpPr txBox="1">
            <a:spLocks noChangeArrowheads="1"/>
          </p:cNvSpPr>
          <p:nvPr/>
        </p:nvSpPr>
        <p:spPr bwMode="auto">
          <a:xfrm>
            <a:off x="5334000" y="6019800"/>
            <a:ext cx="30480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buFont typeface="Times New Roman" panose="02020603050405020304" pitchFamily="18" charset="0"/>
              <a:buNone/>
            </a:pPr>
            <a:r>
              <a:rPr lang="it-IT" altLang="it-IT" sz="1000" b="1">
                <a:solidFill>
                  <a:srgbClr val="002060"/>
                </a:solidFill>
              </a:rPr>
              <a:t>Distretto 2072</a:t>
            </a:r>
          </a:p>
          <a:p>
            <a:pPr eaLnBrk="1" hangingPunct="1">
              <a:buFont typeface="Times New Roman" panose="02020603050405020304" pitchFamily="18" charset="0"/>
              <a:buNone/>
            </a:pPr>
            <a:r>
              <a:rPr lang="it-IT" altLang="it-IT" sz="1000" b="1">
                <a:solidFill>
                  <a:srgbClr val="002060"/>
                </a:solidFill>
              </a:rPr>
              <a:t>Governatore 2015-2016  Paolo Pasini</a:t>
            </a:r>
          </a:p>
          <a:p>
            <a:pPr eaLnBrk="1" hangingPunct="1">
              <a:buFont typeface="Times New Roman" panose="02020603050405020304" pitchFamily="18" charset="0"/>
              <a:buNone/>
            </a:pPr>
            <a:r>
              <a:rPr lang="it-IT" altLang="it-IT" sz="1000" b="1">
                <a:solidFill>
                  <a:srgbClr val="002060"/>
                </a:solidFill>
              </a:rPr>
              <a:t>Emilia Romagna – Repubblica di San </a:t>
            </a:r>
            <a:r>
              <a:rPr lang="it-IT" altLang="it-IT" sz="1100" b="1">
                <a:solidFill>
                  <a:srgbClr val="002060"/>
                </a:solidFill>
              </a:rPr>
              <a:t>Marino</a:t>
            </a:r>
          </a:p>
        </p:txBody>
      </p:sp>
      <p:cxnSp>
        <p:nvCxnSpPr>
          <p:cNvPr id="8" name="Connettore 1 7"/>
          <p:cNvCxnSpPr/>
          <p:nvPr/>
        </p:nvCxnSpPr>
        <p:spPr>
          <a:xfrm>
            <a:off x="4049713" y="5988050"/>
            <a:ext cx="0" cy="7207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298450" y="5838825"/>
            <a:ext cx="8269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133" name="Immagine 10" descr="T1516-E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0963" y="5888038"/>
            <a:ext cx="137160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Immagine 11" descr="logo_distretto-RG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172200"/>
            <a:ext cx="1036638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tangolo 9"/>
          <p:cNvSpPr/>
          <p:nvPr/>
        </p:nvSpPr>
        <p:spPr>
          <a:xfrm>
            <a:off x="-28575" y="153131"/>
            <a:ext cx="917257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OPZIONE 2)  - PARTECIPAZIONE ALLA CONVENTION CON </a:t>
            </a:r>
            <a:r>
              <a:rPr lang="it-IT" sz="18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MINI TOUR DI 3 GIORNI</a:t>
            </a:r>
            <a:r>
              <a:rPr lang="it-IT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 </a:t>
            </a:r>
            <a:r>
              <a:rPr lang="it-IT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prima </a:t>
            </a:r>
            <a:r>
              <a:rPr lang="it-IT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della </a:t>
            </a:r>
            <a:r>
              <a:rPr lang="it-IT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partecipazione alla convention</a:t>
            </a:r>
            <a:endParaRPr lang="it-IT" sz="1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  <a:p>
            <a:pPr algn="ctr">
              <a:defRPr/>
            </a:pPr>
            <a:r>
              <a:rPr lang="it-IT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Partenza 25/5/16 rientro 02/06/16</a:t>
            </a:r>
          </a:p>
          <a:p>
            <a:pPr algn="ctr">
              <a:defRPr/>
            </a:pPr>
            <a:r>
              <a:rPr lang="it-IT" sz="1800" b="1" i="1" dirty="0">
                <a:solidFill>
                  <a:schemeClr val="tx2"/>
                </a:solidFill>
                <a:latin typeface="+mn-lt"/>
                <a:ea typeface="+mn-ea"/>
              </a:rPr>
              <a:t> </a:t>
            </a:r>
          </a:p>
        </p:txBody>
      </p:sp>
      <p:sp>
        <p:nvSpPr>
          <p:cNvPr id="48138" name="CasellaDiTesto 10"/>
          <p:cNvSpPr txBox="1">
            <a:spLocks noChangeArrowheads="1"/>
          </p:cNvSpPr>
          <p:nvPr/>
        </p:nvSpPr>
        <p:spPr bwMode="auto">
          <a:xfrm>
            <a:off x="1775619" y="1396425"/>
            <a:ext cx="569198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r>
              <a:rPr lang="it-IT" sz="1600" b="1" dirty="0">
                <a:solidFill>
                  <a:schemeClr val="tx2"/>
                </a:solidFill>
              </a:rPr>
              <a:t>Dal 25 al 27 maggio mini tour 3 giorni -  ISOLA DI JEJU </a:t>
            </a:r>
            <a:endParaRPr lang="it-IT" sz="1600" b="1" dirty="0" smtClean="0">
              <a:solidFill>
                <a:schemeClr val="tx2"/>
              </a:solidFill>
            </a:endParaRPr>
          </a:p>
          <a:p>
            <a:endParaRPr lang="it-IT" sz="1600" dirty="0">
              <a:solidFill>
                <a:schemeClr val="tx2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5"/>
          <a:srcRect l="11277" t="9495" b="5839"/>
          <a:stretch/>
        </p:blipFill>
        <p:spPr>
          <a:xfrm>
            <a:off x="563595" y="2293344"/>
            <a:ext cx="4795805" cy="304800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35224" y="2278593"/>
            <a:ext cx="2365007" cy="3366558"/>
          </a:xfrm>
          <a:prstGeom prst="rect">
            <a:avLst/>
          </a:prstGeom>
        </p:spPr>
      </p:pic>
      <p:cxnSp>
        <p:nvCxnSpPr>
          <p:cNvPr id="7" name="Connettore 2 6"/>
          <p:cNvCxnSpPr/>
          <p:nvPr/>
        </p:nvCxnSpPr>
        <p:spPr>
          <a:xfrm flipH="1">
            <a:off x="6324600" y="2514600"/>
            <a:ext cx="304800" cy="27432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108521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4"/>
          <p:cNvSpPr txBox="1">
            <a:spLocks noChangeArrowheads="1"/>
          </p:cNvSpPr>
          <p:nvPr/>
        </p:nvSpPr>
        <p:spPr bwMode="auto">
          <a:xfrm>
            <a:off x="5334000" y="6019800"/>
            <a:ext cx="30480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buFont typeface="Times New Roman" panose="02020603050405020304" pitchFamily="18" charset="0"/>
              <a:buNone/>
            </a:pPr>
            <a:r>
              <a:rPr lang="it-IT" altLang="it-IT" sz="1000" b="1">
                <a:solidFill>
                  <a:srgbClr val="002060"/>
                </a:solidFill>
              </a:rPr>
              <a:t>Distretto 2072</a:t>
            </a:r>
          </a:p>
          <a:p>
            <a:pPr eaLnBrk="1" hangingPunct="1">
              <a:buFont typeface="Times New Roman" panose="02020603050405020304" pitchFamily="18" charset="0"/>
              <a:buNone/>
            </a:pPr>
            <a:r>
              <a:rPr lang="it-IT" altLang="it-IT" sz="1000" b="1">
                <a:solidFill>
                  <a:srgbClr val="002060"/>
                </a:solidFill>
              </a:rPr>
              <a:t>Governatore 2015-2016  Paolo Pasini</a:t>
            </a:r>
          </a:p>
          <a:p>
            <a:pPr eaLnBrk="1" hangingPunct="1">
              <a:buFont typeface="Times New Roman" panose="02020603050405020304" pitchFamily="18" charset="0"/>
              <a:buNone/>
            </a:pPr>
            <a:r>
              <a:rPr lang="it-IT" altLang="it-IT" sz="1000" b="1">
                <a:solidFill>
                  <a:srgbClr val="002060"/>
                </a:solidFill>
              </a:rPr>
              <a:t>Emilia Romagna – Repubblica di San </a:t>
            </a:r>
            <a:r>
              <a:rPr lang="it-IT" altLang="it-IT" sz="1100" b="1">
                <a:solidFill>
                  <a:srgbClr val="002060"/>
                </a:solidFill>
              </a:rPr>
              <a:t>Marino</a:t>
            </a:r>
          </a:p>
        </p:txBody>
      </p:sp>
      <p:cxnSp>
        <p:nvCxnSpPr>
          <p:cNvPr id="8" name="Connettore 1 7"/>
          <p:cNvCxnSpPr/>
          <p:nvPr/>
        </p:nvCxnSpPr>
        <p:spPr>
          <a:xfrm>
            <a:off x="4049713" y="5988050"/>
            <a:ext cx="0" cy="7207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298450" y="5838825"/>
            <a:ext cx="8269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133" name="Immagine 10" descr="T1516-E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0963" y="5888038"/>
            <a:ext cx="137160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Immagine 11" descr="logo_distretto-RG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172200"/>
            <a:ext cx="1036638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6" name="Picture 2" descr="http://www.moustachemagazine.com/wp-content/uploads/2015/03/manjanggul-cav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2792" y="1942753"/>
            <a:ext cx="2447925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tangolo 9"/>
          <p:cNvSpPr/>
          <p:nvPr/>
        </p:nvSpPr>
        <p:spPr>
          <a:xfrm>
            <a:off x="-28575" y="609600"/>
            <a:ext cx="917257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it-IT" sz="1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  <a:p>
            <a:pPr algn="ctr">
              <a:defRPr/>
            </a:pPr>
            <a:r>
              <a:rPr lang="it-IT" sz="1800" b="1" i="1" dirty="0">
                <a:solidFill>
                  <a:schemeClr val="tx2"/>
                </a:solidFill>
                <a:latin typeface="+mn-lt"/>
                <a:ea typeface="+mn-ea"/>
              </a:rPr>
              <a:t> </a:t>
            </a:r>
          </a:p>
        </p:txBody>
      </p:sp>
      <p:sp>
        <p:nvSpPr>
          <p:cNvPr id="48138" name="CasellaDiTesto 10"/>
          <p:cNvSpPr txBox="1">
            <a:spLocks noChangeArrowheads="1"/>
          </p:cNvSpPr>
          <p:nvPr/>
        </p:nvSpPr>
        <p:spPr bwMode="auto">
          <a:xfrm>
            <a:off x="157692" y="304800"/>
            <a:ext cx="5562600" cy="227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r>
              <a:rPr lang="it-IT" sz="1600" b="1" dirty="0" smtClean="0">
                <a:solidFill>
                  <a:schemeClr val="tx2"/>
                </a:solidFill>
              </a:rPr>
              <a:t>Dettaglio del mini tour</a:t>
            </a:r>
          </a:p>
          <a:p>
            <a:endParaRPr lang="it-IT" sz="1400" dirty="0">
              <a:solidFill>
                <a:schemeClr val="tx2"/>
              </a:solidFill>
            </a:endParaRPr>
          </a:p>
          <a:p>
            <a:r>
              <a:rPr lang="it-IT" sz="1400" dirty="0">
                <a:solidFill>
                  <a:schemeClr val="tx2"/>
                </a:solidFill>
              </a:rPr>
              <a:t>Incontro dei partecipanti in </a:t>
            </a:r>
            <a:r>
              <a:rPr lang="it-IT" sz="1400" dirty="0" smtClean="0">
                <a:solidFill>
                  <a:schemeClr val="tx2"/>
                </a:solidFill>
              </a:rPr>
              <a:t>Aeroporto di </a:t>
            </a:r>
            <a:r>
              <a:rPr lang="it-IT" sz="1400" dirty="0">
                <a:solidFill>
                  <a:schemeClr val="tx2"/>
                </a:solidFill>
              </a:rPr>
              <a:t>Seoul</a:t>
            </a:r>
            <a:r>
              <a:rPr lang="it-IT" sz="1400" dirty="0" smtClean="0">
                <a:solidFill>
                  <a:schemeClr val="tx2"/>
                </a:solidFill>
              </a:rPr>
              <a:t>  </a:t>
            </a:r>
            <a:r>
              <a:rPr lang="it-IT" sz="1400" dirty="0">
                <a:solidFill>
                  <a:schemeClr val="tx2"/>
                </a:solidFill>
              </a:rPr>
              <a:t>alle ore 10.00. </a:t>
            </a:r>
          </a:p>
          <a:p>
            <a:r>
              <a:rPr lang="it-IT" sz="1400" dirty="0">
                <a:solidFill>
                  <a:schemeClr val="tx2"/>
                </a:solidFill>
              </a:rPr>
              <a:t>Il tour include  anche il volo a/r per l’isola.  </a:t>
            </a:r>
            <a:endParaRPr lang="it-IT" sz="1400" dirty="0" smtClean="0">
              <a:solidFill>
                <a:schemeClr val="tx2"/>
              </a:solidFill>
            </a:endParaRPr>
          </a:p>
          <a:p>
            <a:r>
              <a:rPr lang="it-IT" sz="1400" dirty="0" smtClean="0">
                <a:solidFill>
                  <a:schemeClr val="tx2"/>
                </a:solidFill>
              </a:rPr>
              <a:t>A </a:t>
            </a:r>
            <a:r>
              <a:rPr lang="it-IT" sz="1400" dirty="0" err="1">
                <a:solidFill>
                  <a:schemeClr val="tx2"/>
                </a:solidFill>
              </a:rPr>
              <a:t>Jeju</a:t>
            </a:r>
            <a:r>
              <a:rPr lang="it-IT" sz="1400" dirty="0">
                <a:solidFill>
                  <a:schemeClr val="tx2"/>
                </a:solidFill>
              </a:rPr>
              <a:t> incontro con il locale distretto Rotariani. </a:t>
            </a:r>
            <a:endParaRPr lang="it-IT" sz="1400" dirty="0" smtClean="0">
              <a:solidFill>
                <a:schemeClr val="tx2"/>
              </a:solidFill>
            </a:endParaRPr>
          </a:p>
          <a:p>
            <a:endParaRPr lang="it-IT" sz="1400" dirty="0">
              <a:solidFill>
                <a:schemeClr val="tx2"/>
              </a:solidFill>
            </a:endParaRPr>
          </a:p>
          <a:p>
            <a:r>
              <a:rPr lang="it-IT" sz="1400" dirty="0" err="1">
                <a:solidFill>
                  <a:schemeClr val="tx2"/>
                </a:solidFill>
              </a:rPr>
              <a:t>Manjanggul</a:t>
            </a:r>
            <a:r>
              <a:rPr lang="it-IT" sz="1400" dirty="0">
                <a:solidFill>
                  <a:schemeClr val="tx2"/>
                </a:solidFill>
              </a:rPr>
              <a:t> Cave è uno dei tunnel di lava più grandi al mondo </a:t>
            </a:r>
            <a:endParaRPr lang="it-IT" sz="1400" dirty="0" smtClean="0">
              <a:solidFill>
                <a:schemeClr val="tx2"/>
              </a:solidFill>
            </a:endParaRPr>
          </a:p>
          <a:p>
            <a:r>
              <a:rPr lang="it-IT" sz="1400" dirty="0" smtClean="0">
                <a:solidFill>
                  <a:schemeClr val="tx2"/>
                </a:solidFill>
              </a:rPr>
              <a:t>ed </a:t>
            </a:r>
            <a:r>
              <a:rPr lang="it-IT" sz="1400" dirty="0">
                <a:solidFill>
                  <a:schemeClr val="tx2"/>
                </a:solidFill>
              </a:rPr>
              <a:t>è stato incluso tra le attrazioni naturali del paese. Il tunnel ha diverse formazioni interessanti tra cui stalagmite di lava </a:t>
            </a:r>
            <a:endParaRPr lang="it-IT" sz="1400" dirty="0" smtClean="0">
              <a:solidFill>
                <a:schemeClr val="tx2"/>
              </a:solidFill>
            </a:endParaRPr>
          </a:p>
          <a:p>
            <a:r>
              <a:rPr lang="it-IT" sz="1400" dirty="0" smtClean="0">
                <a:solidFill>
                  <a:schemeClr val="tx2"/>
                </a:solidFill>
              </a:rPr>
              <a:t>alte </a:t>
            </a:r>
            <a:r>
              <a:rPr lang="it-IT" sz="1400" dirty="0">
                <a:solidFill>
                  <a:schemeClr val="tx2"/>
                </a:solidFill>
              </a:rPr>
              <a:t>70 cm </a:t>
            </a:r>
          </a:p>
        </p:txBody>
      </p:sp>
      <p:sp>
        <p:nvSpPr>
          <p:cNvPr id="48139" name="Rettangolo 11"/>
          <p:cNvSpPr>
            <a:spLocks noChangeArrowheads="1"/>
          </p:cNvSpPr>
          <p:nvPr/>
        </p:nvSpPr>
        <p:spPr bwMode="auto">
          <a:xfrm>
            <a:off x="4433094" y="4092961"/>
            <a:ext cx="4572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r>
              <a:rPr lang="it-IT" sz="1400" dirty="0" err="1">
                <a:solidFill>
                  <a:schemeClr val="tx2"/>
                </a:solidFill>
              </a:rPr>
              <a:t>Seongsan</a:t>
            </a:r>
            <a:r>
              <a:rPr lang="it-IT" sz="1400" dirty="0">
                <a:solidFill>
                  <a:schemeClr val="tx2"/>
                </a:solidFill>
              </a:rPr>
              <a:t> </a:t>
            </a:r>
            <a:r>
              <a:rPr lang="it-IT" sz="1400" dirty="0" err="1">
                <a:solidFill>
                  <a:schemeClr val="tx2"/>
                </a:solidFill>
              </a:rPr>
              <a:t>Ilchulbong</a:t>
            </a:r>
            <a:r>
              <a:rPr lang="it-IT" sz="1400" dirty="0">
                <a:solidFill>
                  <a:schemeClr val="tx2"/>
                </a:solidFill>
              </a:rPr>
              <a:t> </a:t>
            </a:r>
            <a:r>
              <a:rPr lang="it-IT" sz="1400" dirty="0" err="1">
                <a:solidFill>
                  <a:schemeClr val="tx2"/>
                </a:solidFill>
              </a:rPr>
              <a:t>Peak</a:t>
            </a:r>
            <a:r>
              <a:rPr lang="it-IT" sz="1400" dirty="0">
                <a:solidFill>
                  <a:schemeClr val="tx2"/>
                </a:solidFill>
              </a:rPr>
              <a:t> — generato da una eruzione lavica oltre 100000 anni fa si trova nella parte più a est dell’isola di </a:t>
            </a:r>
            <a:r>
              <a:rPr lang="it-IT" sz="1400" dirty="0" err="1">
                <a:solidFill>
                  <a:schemeClr val="tx2"/>
                </a:solidFill>
              </a:rPr>
              <a:t>Jeju</a:t>
            </a:r>
            <a:r>
              <a:rPr lang="it-IT" sz="1400" dirty="0">
                <a:solidFill>
                  <a:schemeClr val="tx2"/>
                </a:solidFill>
              </a:rPr>
              <a:t>. </a:t>
            </a:r>
            <a:endParaRPr lang="it-IT" sz="1400" dirty="0" smtClean="0">
              <a:solidFill>
                <a:schemeClr val="tx2"/>
              </a:solidFill>
            </a:endParaRPr>
          </a:p>
          <a:p>
            <a:r>
              <a:rPr lang="it-IT" sz="1400" dirty="0" smtClean="0">
                <a:solidFill>
                  <a:schemeClr val="tx2"/>
                </a:solidFill>
              </a:rPr>
              <a:t>La </a:t>
            </a:r>
            <a:r>
              <a:rPr lang="it-IT" sz="1400" dirty="0">
                <a:solidFill>
                  <a:schemeClr val="tx2"/>
                </a:solidFill>
              </a:rPr>
              <a:t>montagna ha un grande cratere di 600 mt di diametro circondato da 99 </a:t>
            </a:r>
            <a:r>
              <a:rPr lang="it-IT" sz="1400" dirty="0" smtClean="0">
                <a:solidFill>
                  <a:schemeClr val="tx2"/>
                </a:solidFill>
              </a:rPr>
              <a:t>rocce appuntite </a:t>
            </a:r>
            <a:r>
              <a:rPr lang="it-IT" sz="1400" dirty="0">
                <a:solidFill>
                  <a:schemeClr val="tx2"/>
                </a:solidFill>
              </a:rPr>
              <a:t>come una gigantesca corona.  </a:t>
            </a:r>
          </a:p>
        </p:txBody>
      </p:sp>
      <p:pic>
        <p:nvPicPr>
          <p:cNvPr id="48140" name="Picture 8" descr="https://rosieinspirations.files.wordpress.com/2013/01/jsg_758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50117"/>
            <a:ext cx="2395538" cy="1586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1" name="Picture 12" descr="http://www.ijto.or.kr/english/_template/image/default/eng/02/uneco06_im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76961"/>
            <a:ext cx="357505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4"/>
          <p:cNvSpPr txBox="1">
            <a:spLocks noChangeArrowheads="1"/>
          </p:cNvSpPr>
          <p:nvPr/>
        </p:nvSpPr>
        <p:spPr bwMode="auto">
          <a:xfrm>
            <a:off x="5334000" y="6019800"/>
            <a:ext cx="30480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buFont typeface="Times New Roman" panose="02020603050405020304" pitchFamily="18" charset="0"/>
              <a:buNone/>
            </a:pPr>
            <a:r>
              <a:rPr lang="it-IT" altLang="it-IT" sz="1000" b="1">
                <a:solidFill>
                  <a:srgbClr val="002060"/>
                </a:solidFill>
              </a:rPr>
              <a:t>Distretto 2072</a:t>
            </a:r>
          </a:p>
          <a:p>
            <a:pPr eaLnBrk="1" hangingPunct="1">
              <a:buFont typeface="Times New Roman" panose="02020603050405020304" pitchFamily="18" charset="0"/>
              <a:buNone/>
            </a:pPr>
            <a:r>
              <a:rPr lang="it-IT" altLang="it-IT" sz="1000" b="1">
                <a:solidFill>
                  <a:srgbClr val="002060"/>
                </a:solidFill>
              </a:rPr>
              <a:t>Governatore 2015-2016  Paolo Pasini</a:t>
            </a:r>
          </a:p>
          <a:p>
            <a:pPr eaLnBrk="1" hangingPunct="1">
              <a:buFont typeface="Times New Roman" panose="02020603050405020304" pitchFamily="18" charset="0"/>
              <a:buNone/>
            </a:pPr>
            <a:r>
              <a:rPr lang="it-IT" altLang="it-IT" sz="1000" b="1">
                <a:solidFill>
                  <a:srgbClr val="002060"/>
                </a:solidFill>
              </a:rPr>
              <a:t>Emilia Romagna – Repubblica di San </a:t>
            </a:r>
            <a:r>
              <a:rPr lang="it-IT" altLang="it-IT" sz="1100" b="1">
                <a:solidFill>
                  <a:srgbClr val="002060"/>
                </a:solidFill>
              </a:rPr>
              <a:t>Marino</a:t>
            </a:r>
          </a:p>
        </p:txBody>
      </p:sp>
      <p:cxnSp>
        <p:nvCxnSpPr>
          <p:cNvPr id="8" name="Connettore 1 7"/>
          <p:cNvCxnSpPr/>
          <p:nvPr/>
        </p:nvCxnSpPr>
        <p:spPr>
          <a:xfrm>
            <a:off x="4049713" y="5988050"/>
            <a:ext cx="0" cy="7207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298450" y="5838825"/>
            <a:ext cx="8269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181" name="Immagine 10" descr="T1516-E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0963" y="5888038"/>
            <a:ext cx="137160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Immagine 11" descr="logo_distretto-RG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172200"/>
            <a:ext cx="1036638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4" name="CasellaDiTesto 8"/>
          <p:cNvSpPr txBox="1">
            <a:spLocks noChangeArrowheads="1"/>
          </p:cNvSpPr>
          <p:nvPr/>
        </p:nvSpPr>
        <p:spPr bwMode="auto">
          <a:xfrm>
            <a:off x="298450" y="620837"/>
            <a:ext cx="8564298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r>
              <a:rPr lang="it-IT" sz="1400" dirty="0" err="1">
                <a:solidFill>
                  <a:schemeClr val="tx2"/>
                </a:solidFill>
              </a:rPr>
              <a:t>Jeju</a:t>
            </a:r>
            <a:r>
              <a:rPr lang="it-IT" sz="1400" dirty="0">
                <a:solidFill>
                  <a:schemeClr val="tx2"/>
                </a:solidFill>
              </a:rPr>
              <a:t> è il luogo dove comincia la primavera con una precoce e splendida fioritura sulle rocce a picco sul mare. </a:t>
            </a:r>
          </a:p>
          <a:p>
            <a:r>
              <a:rPr lang="it-IT" sz="1400" dirty="0">
                <a:solidFill>
                  <a:schemeClr val="tx2"/>
                </a:solidFill>
              </a:rPr>
              <a:t>Situato a nord di </a:t>
            </a:r>
            <a:r>
              <a:rPr lang="it-IT" sz="1400" dirty="0" err="1">
                <a:solidFill>
                  <a:schemeClr val="tx2"/>
                </a:solidFill>
              </a:rPr>
              <a:t>Jeju</a:t>
            </a:r>
            <a:r>
              <a:rPr lang="it-IT" sz="1400" dirty="0">
                <a:solidFill>
                  <a:schemeClr val="tx2"/>
                </a:solidFill>
              </a:rPr>
              <a:t>, </a:t>
            </a:r>
            <a:r>
              <a:rPr lang="it-IT" sz="1400" dirty="0" err="1">
                <a:solidFill>
                  <a:schemeClr val="tx2"/>
                </a:solidFill>
              </a:rPr>
              <a:t>Yongduam</a:t>
            </a:r>
            <a:r>
              <a:rPr lang="it-IT" sz="1400" dirty="0">
                <a:solidFill>
                  <a:schemeClr val="tx2"/>
                </a:solidFill>
              </a:rPr>
              <a:t> è stata creata dall’erosione dei forti venti e dalle correnti  durante migliaia di </a:t>
            </a:r>
            <a:r>
              <a:rPr lang="it-IT" sz="1400" dirty="0" err="1">
                <a:solidFill>
                  <a:schemeClr val="tx2"/>
                </a:solidFill>
              </a:rPr>
              <a:t>anni:le</a:t>
            </a:r>
            <a:r>
              <a:rPr lang="it-IT" sz="1400" dirty="0">
                <a:solidFill>
                  <a:schemeClr val="tx2"/>
                </a:solidFill>
              </a:rPr>
              <a:t> formazioni sono talmente particolari che hanno creato miti e leggende sulla loro creazione.</a:t>
            </a:r>
          </a:p>
        </p:txBody>
      </p:sp>
      <p:pic>
        <p:nvPicPr>
          <p:cNvPr id="50185" name="Picture 4" descr="http://english.triptokorea.com/english/UserFiles/Image/Jeju/Premium%20Package%20Tour/Yongduam%20Roc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29609"/>
            <a:ext cx="3708400" cy="2472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7" name="Picture 2" descr="http://www.helloholidays.com.my/media/2012/08/jeju-island-tour-guid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3258"/>
          <a:stretch>
            <a:fillRect/>
          </a:stretch>
        </p:blipFill>
        <p:spPr bwMode="auto">
          <a:xfrm>
            <a:off x="4572000" y="2343945"/>
            <a:ext cx="4205288" cy="242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055718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4"/>
          <p:cNvSpPr txBox="1">
            <a:spLocks noChangeArrowheads="1"/>
          </p:cNvSpPr>
          <p:nvPr/>
        </p:nvSpPr>
        <p:spPr bwMode="auto">
          <a:xfrm>
            <a:off x="5334000" y="6019800"/>
            <a:ext cx="30480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buFont typeface="Times New Roman" panose="02020603050405020304" pitchFamily="18" charset="0"/>
              <a:buNone/>
            </a:pPr>
            <a:r>
              <a:rPr lang="it-IT" altLang="it-IT" sz="1000" b="1">
                <a:solidFill>
                  <a:srgbClr val="002060"/>
                </a:solidFill>
              </a:rPr>
              <a:t>Distretto 2072</a:t>
            </a:r>
          </a:p>
          <a:p>
            <a:pPr eaLnBrk="1" hangingPunct="1">
              <a:buFont typeface="Times New Roman" panose="02020603050405020304" pitchFamily="18" charset="0"/>
              <a:buNone/>
            </a:pPr>
            <a:r>
              <a:rPr lang="it-IT" altLang="it-IT" sz="1000" b="1">
                <a:solidFill>
                  <a:srgbClr val="002060"/>
                </a:solidFill>
              </a:rPr>
              <a:t>Governatore 2015-2016  Paolo Pasini</a:t>
            </a:r>
          </a:p>
          <a:p>
            <a:pPr eaLnBrk="1" hangingPunct="1">
              <a:buFont typeface="Times New Roman" panose="02020603050405020304" pitchFamily="18" charset="0"/>
              <a:buNone/>
            </a:pPr>
            <a:r>
              <a:rPr lang="it-IT" altLang="it-IT" sz="1000" b="1">
                <a:solidFill>
                  <a:srgbClr val="002060"/>
                </a:solidFill>
              </a:rPr>
              <a:t>Emilia Romagna – Repubblica di San </a:t>
            </a:r>
            <a:r>
              <a:rPr lang="it-IT" altLang="it-IT" sz="1100" b="1">
                <a:solidFill>
                  <a:srgbClr val="002060"/>
                </a:solidFill>
              </a:rPr>
              <a:t>Marino</a:t>
            </a:r>
          </a:p>
        </p:txBody>
      </p:sp>
      <p:cxnSp>
        <p:nvCxnSpPr>
          <p:cNvPr id="8" name="Connettore 1 7"/>
          <p:cNvCxnSpPr/>
          <p:nvPr/>
        </p:nvCxnSpPr>
        <p:spPr>
          <a:xfrm>
            <a:off x="4049713" y="5988050"/>
            <a:ext cx="0" cy="7207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298450" y="5838825"/>
            <a:ext cx="8269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181" name="Immagine 10" descr="T1516-E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0963" y="5888038"/>
            <a:ext cx="137160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Immagine 11" descr="logo_distretto-RG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172200"/>
            <a:ext cx="1036638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tangolo 10"/>
          <p:cNvSpPr/>
          <p:nvPr/>
        </p:nvSpPr>
        <p:spPr>
          <a:xfrm>
            <a:off x="876300" y="1295400"/>
            <a:ext cx="7391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800" dirty="0">
                <a:solidFill>
                  <a:schemeClr val="tx2"/>
                </a:solidFill>
              </a:rPr>
              <a:t>La quota comprende n. 2 pernottamenti con prima colazione, </a:t>
            </a:r>
            <a:r>
              <a:rPr lang="it-IT" sz="1800" dirty="0" smtClean="0">
                <a:solidFill>
                  <a:schemeClr val="tx2"/>
                </a:solidFill>
              </a:rPr>
              <a:t>trasporti </a:t>
            </a:r>
            <a:r>
              <a:rPr lang="it-IT" sz="1800" dirty="0">
                <a:solidFill>
                  <a:schemeClr val="tx2"/>
                </a:solidFill>
              </a:rPr>
              <a:t>e guida (salvo riconferma al momento della prenotazione):</a:t>
            </a:r>
          </a:p>
          <a:p>
            <a:endParaRPr lang="it-IT" sz="1800" dirty="0">
              <a:solidFill>
                <a:schemeClr val="tx2"/>
              </a:solidFill>
            </a:endParaRPr>
          </a:p>
          <a:p>
            <a:r>
              <a:rPr lang="it-IT" sz="1800" b="1" dirty="0">
                <a:solidFill>
                  <a:schemeClr val="tx2"/>
                </a:solidFill>
              </a:rPr>
              <a:t>QUOTA DEL TOUR per persona in camera doppia </a:t>
            </a:r>
            <a:r>
              <a:rPr lang="it-IT" sz="1800" b="1" dirty="0" smtClean="0">
                <a:solidFill>
                  <a:schemeClr val="tx2"/>
                </a:solidFill>
              </a:rPr>
              <a:t> € 640 </a:t>
            </a:r>
            <a:endParaRPr lang="it-IT" sz="1800" b="1" dirty="0">
              <a:solidFill>
                <a:schemeClr val="tx2"/>
              </a:solidFill>
            </a:endParaRPr>
          </a:p>
          <a:p>
            <a:r>
              <a:rPr lang="it-IT" sz="1800" b="1" dirty="0">
                <a:solidFill>
                  <a:schemeClr val="tx2"/>
                </a:solidFill>
              </a:rPr>
              <a:t>QUOTA DEL TOUR per persona in camera singola € </a:t>
            </a:r>
            <a:r>
              <a:rPr lang="it-IT" sz="1800" b="1" dirty="0" smtClean="0">
                <a:solidFill>
                  <a:schemeClr val="tx2"/>
                </a:solidFill>
              </a:rPr>
              <a:t>800 </a:t>
            </a:r>
            <a:endParaRPr lang="it-IT" sz="1800" b="1" dirty="0">
              <a:solidFill>
                <a:schemeClr val="tx2"/>
              </a:solidFill>
            </a:endParaRPr>
          </a:p>
          <a:p>
            <a:endParaRPr lang="it-IT" sz="1800" b="1" dirty="0">
              <a:solidFill>
                <a:schemeClr val="tx2"/>
              </a:solidFill>
            </a:endParaRPr>
          </a:p>
          <a:p>
            <a:r>
              <a:rPr lang="it-IT" sz="1800" dirty="0">
                <a:solidFill>
                  <a:schemeClr val="tx2"/>
                </a:solidFill>
              </a:rPr>
              <a:t>La quota non comprende quanto espressamente indicato nella quota comprende (salvo riconferma al momento della prenotazione).</a:t>
            </a:r>
          </a:p>
        </p:txBody>
      </p:sp>
    </p:spTree>
    <p:extLst>
      <p:ext uri="{BB962C8B-B14F-4D97-AF65-F5344CB8AC3E}">
        <p14:creationId xmlns:p14="http://schemas.microsoft.com/office/powerpoint/2010/main" xmlns="" val="37300576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307" t="482" r="1167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Immagine 10" descr="T1516-E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450" y="261938"/>
            <a:ext cx="8651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346" t="73604" r="24268" b="7347"/>
          <a:stretch>
            <a:fillRect/>
          </a:stretch>
        </p:blipFill>
        <p:spPr bwMode="auto">
          <a:xfrm>
            <a:off x="0" y="2286000"/>
            <a:ext cx="9144000" cy="1871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5334000" y="6019800"/>
            <a:ext cx="30480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buFont typeface="Times New Roman" panose="02020603050405020304" pitchFamily="18" charset="0"/>
              <a:buNone/>
            </a:pPr>
            <a:r>
              <a:rPr lang="it-IT" altLang="it-IT" sz="1000" b="1">
                <a:solidFill>
                  <a:srgbClr val="002060"/>
                </a:solidFill>
              </a:rPr>
              <a:t>Distretto 2072</a:t>
            </a:r>
          </a:p>
          <a:p>
            <a:pPr eaLnBrk="1" hangingPunct="1">
              <a:buFont typeface="Times New Roman" panose="02020603050405020304" pitchFamily="18" charset="0"/>
              <a:buNone/>
            </a:pPr>
            <a:r>
              <a:rPr lang="it-IT" altLang="it-IT" sz="1000" b="1">
                <a:solidFill>
                  <a:srgbClr val="002060"/>
                </a:solidFill>
              </a:rPr>
              <a:t>Governatore 2015-2016  Paolo Pasini</a:t>
            </a:r>
          </a:p>
          <a:p>
            <a:pPr eaLnBrk="1" hangingPunct="1">
              <a:buFont typeface="Times New Roman" panose="02020603050405020304" pitchFamily="18" charset="0"/>
              <a:buNone/>
            </a:pPr>
            <a:r>
              <a:rPr lang="it-IT" altLang="it-IT" sz="1000" b="1">
                <a:solidFill>
                  <a:srgbClr val="002060"/>
                </a:solidFill>
              </a:rPr>
              <a:t>Emilia Romagna – Repubblica di San </a:t>
            </a:r>
            <a:r>
              <a:rPr lang="it-IT" altLang="it-IT" sz="1100" b="1">
                <a:solidFill>
                  <a:srgbClr val="002060"/>
                </a:solidFill>
              </a:rPr>
              <a:t>Marino</a:t>
            </a:r>
          </a:p>
        </p:txBody>
      </p:sp>
      <p:cxnSp>
        <p:nvCxnSpPr>
          <p:cNvPr id="8" name="Connettore 1 7"/>
          <p:cNvCxnSpPr/>
          <p:nvPr/>
        </p:nvCxnSpPr>
        <p:spPr>
          <a:xfrm>
            <a:off x="4049713" y="5988050"/>
            <a:ext cx="0" cy="7207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4" name="CasellaDiTesto 8"/>
          <p:cNvSpPr txBox="1">
            <a:spLocks noChangeArrowheads="1"/>
          </p:cNvSpPr>
          <p:nvPr/>
        </p:nvSpPr>
        <p:spPr bwMode="auto">
          <a:xfrm>
            <a:off x="1981200" y="6019800"/>
            <a:ext cx="15446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it-IT" altLang="it-IT" sz="1400" b="1">
                <a:solidFill>
                  <a:srgbClr val="002060"/>
                </a:solidFill>
                <a:cs typeface="Arial" panose="020B0604020202020204" pitchFamily="34" charset="0"/>
              </a:rPr>
              <a:t>IDIR – SEFR</a:t>
            </a:r>
          </a:p>
          <a:p>
            <a:pPr eaLnBrk="1" hangingPunct="1"/>
            <a:r>
              <a:rPr lang="it-IT" altLang="it-IT" sz="1100" b="1">
                <a:solidFill>
                  <a:srgbClr val="002060"/>
                </a:solidFill>
                <a:cs typeface="Arial" panose="020B0604020202020204" pitchFamily="34" charset="0"/>
              </a:rPr>
              <a:t>Bologna 3-10-2015</a:t>
            </a:r>
            <a:endParaRPr lang="it-IT" altLang="it-IT" sz="1000" b="1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cxnSp>
        <p:nvCxnSpPr>
          <p:cNvPr id="14" name="Connettore 1 13"/>
          <p:cNvCxnSpPr/>
          <p:nvPr/>
        </p:nvCxnSpPr>
        <p:spPr>
          <a:xfrm>
            <a:off x="298450" y="5838825"/>
            <a:ext cx="8269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6" name="Rectangle 2"/>
          <p:cNvSpPr>
            <a:spLocks noChangeArrowheads="1"/>
          </p:cNvSpPr>
          <p:nvPr/>
        </p:nvSpPr>
        <p:spPr bwMode="auto">
          <a:xfrm>
            <a:off x="-10055" y="112713"/>
            <a:ext cx="9170988" cy="498475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>
              <a:lnSpc>
                <a:spcPct val="93000"/>
              </a:lnSpc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it-IT" altLang="it-IT" sz="1800" b="1" dirty="0">
                <a:solidFill>
                  <a:schemeClr val="bg1"/>
                </a:solidFill>
                <a:cs typeface="Arial" panose="020B0604020202020204" pitchFamily="34" charset="0"/>
              </a:rPr>
              <a:t>ROTARY </a:t>
            </a:r>
            <a:r>
              <a:rPr lang="it-IT" altLang="it-IT" sz="1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INTERNATIONAL </a:t>
            </a:r>
            <a:r>
              <a:rPr lang="it-IT" altLang="it-IT" sz="1800" b="1" dirty="0">
                <a:solidFill>
                  <a:schemeClr val="bg1"/>
                </a:solidFill>
                <a:cs typeface="Arial" panose="020B0604020202020204" pitchFamily="34" charset="0"/>
              </a:rPr>
              <a:t>CONVENTION   SEOUL  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it-IT" altLang="it-IT" sz="1400" b="1" dirty="0">
                <a:solidFill>
                  <a:schemeClr val="bg1"/>
                </a:solidFill>
                <a:cs typeface="Arial" panose="020B0604020202020204" pitchFamily="34" charset="0"/>
              </a:rPr>
              <a:t>28 MAY – 01 JUNE 2016</a:t>
            </a:r>
            <a:endParaRPr lang="it-IT" altLang="it-IT" sz="1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5607" name="Immagine 10" descr="T1516-E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5867400"/>
            <a:ext cx="137160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Immagine 11" descr="logo_distretto-RG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172200"/>
            <a:ext cx="1036638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ottotitolo 2"/>
          <p:cNvSpPr txBox="1">
            <a:spLocks/>
          </p:cNvSpPr>
          <p:nvPr/>
        </p:nvSpPr>
        <p:spPr bwMode="auto">
          <a:xfrm>
            <a:off x="-76200" y="1379538"/>
            <a:ext cx="9182100" cy="43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it-IT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AMICIZIA</a:t>
            </a:r>
            <a:r>
              <a:rPr lang="it-IT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 </a:t>
            </a:r>
            <a:r>
              <a:rPr lang="it-IT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ROTARIANA</a:t>
            </a:r>
          </a:p>
          <a:p>
            <a:pPr algn="ctr" eaLnBrk="1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it-IT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INCONTRARE CULTURE E CIVILTÀ DIVERSE</a:t>
            </a:r>
          </a:p>
          <a:p>
            <a:pPr algn="ctr" eaLnBrk="1" hangingPunct="1">
              <a:lnSpc>
                <a:spcPct val="150000"/>
              </a:lnSpc>
              <a:spcBef>
                <a:spcPct val="20000"/>
              </a:spcBef>
              <a:defRPr/>
            </a:pPr>
            <a:r>
              <a:rPr lang="it-IT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AMPLIARE LA NS. CONOSCENZA E AVERE UNA VISIONE </a:t>
            </a:r>
            <a:r>
              <a:rPr lang="it-IT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PIÙ AMPIA</a:t>
            </a:r>
          </a:p>
          <a:p>
            <a:pPr algn="ctr" eaLnBrk="1" hangingPunct="1">
              <a:lnSpc>
                <a:spcPct val="150000"/>
              </a:lnSpc>
              <a:spcBef>
                <a:spcPct val="20000"/>
              </a:spcBef>
              <a:defRPr/>
            </a:pPr>
            <a:r>
              <a:rPr lang="it-IT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ACCRESCERE IL DIALOGO INTERNAZIONALE</a:t>
            </a:r>
            <a:endParaRPr lang="it-IT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algn="ctr" eaLnBrk="1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it-IT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CONDIVISIONE DEI </a:t>
            </a:r>
            <a:r>
              <a:rPr lang="it-IT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NS. VALORI</a:t>
            </a:r>
            <a:r>
              <a:rPr lang="it-IT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 </a:t>
            </a:r>
            <a:r>
              <a:rPr lang="it-IT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CON ALTRI </a:t>
            </a:r>
            <a:r>
              <a:rPr lang="it-IT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ROTARIANI</a:t>
            </a:r>
            <a:endParaRPr lang="it-IT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algn="ctr" eaLnBrk="1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it-IT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SVILUPPARE UN MAGGIOR SENSO </a:t>
            </a:r>
            <a:r>
              <a:rPr lang="it-IT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DI </a:t>
            </a:r>
            <a:r>
              <a:rPr lang="it-IT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APPARTENENZA</a:t>
            </a:r>
            <a:endParaRPr lang="it-IT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algn="ctr" eaLnBrk="1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it-IT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ACCRESCERE LA NS. FORMAZIONE COME ROTARIANI</a:t>
            </a:r>
            <a:endParaRPr lang="it-IT" sz="32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12" name="Sottotitolo 2"/>
          <p:cNvSpPr>
            <a:spLocks noGrp="1"/>
          </p:cNvSpPr>
          <p:nvPr>
            <p:ph type="subTitle" idx="1"/>
          </p:nvPr>
        </p:nvSpPr>
        <p:spPr bwMode="auto">
          <a:xfrm>
            <a:off x="38100" y="685800"/>
            <a:ext cx="9067800" cy="693738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it-IT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Alcuni</a:t>
            </a:r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BUONI MOTIVI </a:t>
            </a:r>
            <a:r>
              <a:rPr lang="it-IT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andare a </a:t>
            </a:r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SEOUL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5334000" y="6019800"/>
            <a:ext cx="30480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buFont typeface="Times New Roman" panose="02020603050405020304" pitchFamily="18" charset="0"/>
              <a:buNone/>
            </a:pPr>
            <a:r>
              <a:rPr lang="it-IT" altLang="it-IT" sz="1000" b="1">
                <a:solidFill>
                  <a:srgbClr val="002060"/>
                </a:solidFill>
              </a:rPr>
              <a:t>Distretto 2072</a:t>
            </a:r>
          </a:p>
          <a:p>
            <a:pPr eaLnBrk="1" hangingPunct="1">
              <a:buFont typeface="Times New Roman" panose="02020603050405020304" pitchFamily="18" charset="0"/>
              <a:buNone/>
            </a:pPr>
            <a:r>
              <a:rPr lang="it-IT" altLang="it-IT" sz="1000" b="1">
                <a:solidFill>
                  <a:srgbClr val="002060"/>
                </a:solidFill>
              </a:rPr>
              <a:t>Governatore 2015-2016  Paolo Pasini</a:t>
            </a:r>
          </a:p>
          <a:p>
            <a:pPr eaLnBrk="1" hangingPunct="1">
              <a:buFont typeface="Times New Roman" panose="02020603050405020304" pitchFamily="18" charset="0"/>
              <a:buNone/>
            </a:pPr>
            <a:r>
              <a:rPr lang="it-IT" altLang="it-IT" sz="1000" b="1">
                <a:solidFill>
                  <a:srgbClr val="002060"/>
                </a:solidFill>
              </a:rPr>
              <a:t>Emilia Romagna – Repubblica di San </a:t>
            </a:r>
            <a:r>
              <a:rPr lang="it-IT" altLang="it-IT" sz="1100" b="1">
                <a:solidFill>
                  <a:srgbClr val="002060"/>
                </a:solidFill>
              </a:rPr>
              <a:t>Marino</a:t>
            </a:r>
          </a:p>
        </p:txBody>
      </p:sp>
      <p:cxnSp>
        <p:nvCxnSpPr>
          <p:cNvPr id="8" name="Connettore 1 7"/>
          <p:cNvCxnSpPr/>
          <p:nvPr/>
        </p:nvCxnSpPr>
        <p:spPr>
          <a:xfrm>
            <a:off x="4049713" y="5988050"/>
            <a:ext cx="0" cy="7207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2" name="CasellaDiTesto 8"/>
          <p:cNvSpPr txBox="1">
            <a:spLocks noChangeArrowheads="1"/>
          </p:cNvSpPr>
          <p:nvPr/>
        </p:nvSpPr>
        <p:spPr bwMode="auto">
          <a:xfrm>
            <a:off x="1981200" y="6019800"/>
            <a:ext cx="15446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it-IT" altLang="it-IT" sz="1400" b="1">
                <a:solidFill>
                  <a:srgbClr val="002060"/>
                </a:solidFill>
                <a:cs typeface="Arial" panose="020B0604020202020204" pitchFamily="34" charset="0"/>
              </a:rPr>
              <a:t>IDIR – SEFR</a:t>
            </a:r>
          </a:p>
          <a:p>
            <a:pPr eaLnBrk="1" hangingPunct="1"/>
            <a:r>
              <a:rPr lang="it-IT" altLang="it-IT" sz="1100" b="1">
                <a:solidFill>
                  <a:srgbClr val="002060"/>
                </a:solidFill>
                <a:cs typeface="Arial" panose="020B0604020202020204" pitchFamily="34" charset="0"/>
              </a:rPr>
              <a:t>Bologna 3-10-2015</a:t>
            </a:r>
            <a:endParaRPr lang="it-IT" altLang="it-IT" sz="1000" b="1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cxnSp>
        <p:nvCxnSpPr>
          <p:cNvPr id="14" name="Connettore 1 13"/>
          <p:cNvCxnSpPr/>
          <p:nvPr/>
        </p:nvCxnSpPr>
        <p:spPr>
          <a:xfrm>
            <a:off x="298450" y="5838825"/>
            <a:ext cx="8269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4" name="Rectangle 2"/>
          <p:cNvSpPr>
            <a:spLocks noChangeArrowheads="1"/>
          </p:cNvSpPr>
          <p:nvPr/>
        </p:nvSpPr>
        <p:spPr bwMode="auto">
          <a:xfrm>
            <a:off x="-14288" y="76200"/>
            <a:ext cx="9172576" cy="4932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it-IT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anose="020B0600070205080204" pitchFamily="34" charset="-128"/>
              </a:rPr>
              <a:t>AMICIZIA ROTARIANA</a:t>
            </a:r>
          </a:p>
        </p:txBody>
      </p:sp>
      <p:pic>
        <p:nvPicPr>
          <p:cNvPr id="27655" name="Immagine 10" descr="T1516-E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5867400"/>
            <a:ext cx="137160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Immagine 11" descr="logo_distretto-RG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172200"/>
            <a:ext cx="1036638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tangolo 1"/>
          <p:cNvSpPr>
            <a:spLocks noChangeArrowheads="1"/>
          </p:cNvSpPr>
          <p:nvPr/>
        </p:nvSpPr>
        <p:spPr bwMode="auto">
          <a:xfrm>
            <a:off x="-138113" y="598488"/>
            <a:ext cx="9144001" cy="335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>
              <a:defRPr/>
            </a:pPr>
            <a:r>
              <a:rPr lang="it-IT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L’AMICIZIA</a:t>
            </a:r>
            <a:r>
              <a:rPr lang="it-IT" sz="3600" dirty="0" smtClean="0">
                <a:solidFill>
                  <a:srgbClr val="000000"/>
                </a:solidFill>
                <a:latin typeface="+mj-lt"/>
              </a:rPr>
              <a:t> </a:t>
            </a:r>
          </a:p>
          <a:p>
            <a:pPr algn="ctr" eaLnBrk="1" hangingPunct="1">
              <a:defRPr/>
            </a:pPr>
            <a:r>
              <a:rPr lang="it-IT" sz="2800" dirty="0" smtClean="0">
                <a:solidFill>
                  <a:srgbClr val="002060"/>
                </a:solidFill>
                <a:latin typeface="+mj-lt"/>
              </a:rPr>
              <a:t>ci conduce alla conoscenza e alla comprensione degli altri </a:t>
            </a:r>
          </a:p>
          <a:p>
            <a:pPr algn="ctr" eaLnBrk="1" hangingPunct="1">
              <a:defRPr/>
            </a:pPr>
            <a:r>
              <a:rPr lang="it-IT" sz="2800" dirty="0" smtClean="0">
                <a:solidFill>
                  <a:srgbClr val="002060"/>
                </a:solidFill>
                <a:latin typeface="+mj-lt"/>
              </a:rPr>
              <a:t>e va oltre i confini di appartenenza ad una certa nazione</a:t>
            </a:r>
          </a:p>
          <a:p>
            <a:pPr algn="ctr" eaLnBrk="1" hangingPunct="1">
              <a:defRPr/>
            </a:pPr>
            <a:endParaRPr lang="it-IT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eaLnBrk="1" hangingPunct="1">
              <a:defRPr/>
            </a:pPr>
            <a:r>
              <a:rPr lang="it-IT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L’AMICIZIA</a:t>
            </a:r>
            <a:r>
              <a:rPr lang="it-IT" sz="36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it-IT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ROTARIANA</a:t>
            </a:r>
            <a:r>
              <a:rPr lang="it-IT" sz="3600" dirty="0" smtClean="0">
                <a:solidFill>
                  <a:srgbClr val="000000"/>
                </a:solidFill>
                <a:latin typeface="+mj-lt"/>
              </a:rPr>
              <a:t> </a:t>
            </a:r>
          </a:p>
          <a:p>
            <a:pPr algn="ctr" eaLnBrk="1" hangingPunct="1">
              <a:defRPr/>
            </a:pPr>
            <a:r>
              <a:rPr lang="it-IT" sz="2800" dirty="0" smtClean="0">
                <a:solidFill>
                  <a:srgbClr val="002060"/>
                </a:solidFill>
                <a:latin typeface="+mj-lt"/>
              </a:rPr>
              <a:t>ha, oltre a questo, anche la totale condivisione degli </a:t>
            </a:r>
          </a:p>
          <a:p>
            <a:pPr algn="ctr" eaLnBrk="1" hangingPunct="1">
              <a:defRPr/>
            </a:pPr>
            <a:r>
              <a:rPr lang="it-IT" sz="2800" b="1" dirty="0" smtClean="0">
                <a:solidFill>
                  <a:srgbClr val="002060"/>
                </a:solidFill>
                <a:latin typeface="+mj-lt"/>
              </a:rPr>
              <a:t>SCOPI E DELLE FINALITA’ DEL ROTARY </a:t>
            </a:r>
          </a:p>
        </p:txBody>
      </p:sp>
      <p:pic>
        <p:nvPicPr>
          <p:cNvPr id="15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1425" y="4075113"/>
            <a:ext cx="1581150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5334000" y="6019800"/>
            <a:ext cx="30480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buFont typeface="Times New Roman" panose="02020603050405020304" pitchFamily="18" charset="0"/>
              <a:buNone/>
            </a:pPr>
            <a:r>
              <a:rPr lang="it-IT" altLang="it-IT" sz="1000" b="1">
                <a:solidFill>
                  <a:srgbClr val="002060"/>
                </a:solidFill>
              </a:rPr>
              <a:t>Distretto 2072</a:t>
            </a:r>
          </a:p>
          <a:p>
            <a:pPr eaLnBrk="1" hangingPunct="1">
              <a:buFont typeface="Times New Roman" panose="02020603050405020304" pitchFamily="18" charset="0"/>
              <a:buNone/>
            </a:pPr>
            <a:r>
              <a:rPr lang="it-IT" altLang="it-IT" sz="1000" b="1">
                <a:solidFill>
                  <a:srgbClr val="002060"/>
                </a:solidFill>
              </a:rPr>
              <a:t>Governatore 2015-2016  Paolo Pasini</a:t>
            </a:r>
          </a:p>
          <a:p>
            <a:pPr eaLnBrk="1" hangingPunct="1">
              <a:buFont typeface="Times New Roman" panose="02020603050405020304" pitchFamily="18" charset="0"/>
              <a:buNone/>
            </a:pPr>
            <a:r>
              <a:rPr lang="it-IT" altLang="it-IT" sz="1000" b="1">
                <a:solidFill>
                  <a:srgbClr val="002060"/>
                </a:solidFill>
              </a:rPr>
              <a:t>Emilia Romagna – Repubblica di San </a:t>
            </a:r>
            <a:r>
              <a:rPr lang="it-IT" altLang="it-IT" sz="1100" b="1">
                <a:solidFill>
                  <a:srgbClr val="002060"/>
                </a:solidFill>
              </a:rPr>
              <a:t>Marino</a:t>
            </a:r>
          </a:p>
        </p:txBody>
      </p:sp>
      <p:cxnSp>
        <p:nvCxnSpPr>
          <p:cNvPr id="8" name="Connettore 1 7"/>
          <p:cNvCxnSpPr/>
          <p:nvPr/>
        </p:nvCxnSpPr>
        <p:spPr>
          <a:xfrm>
            <a:off x="4049713" y="5988050"/>
            <a:ext cx="0" cy="7207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0" name="CasellaDiTesto 8"/>
          <p:cNvSpPr txBox="1">
            <a:spLocks noChangeArrowheads="1"/>
          </p:cNvSpPr>
          <p:nvPr/>
        </p:nvSpPr>
        <p:spPr bwMode="auto">
          <a:xfrm>
            <a:off x="1981200" y="6019800"/>
            <a:ext cx="15446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it-IT" altLang="it-IT" sz="1400" b="1">
                <a:solidFill>
                  <a:srgbClr val="002060"/>
                </a:solidFill>
                <a:cs typeface="Arial" panose="020B0604020202020204" pitchFamily="34" charset="0"/>
              </a:rPr>
              <a:t>IDIR – SEFR</a:t>
            </a:r>
          </a:p>
          <a:p>
            <a:pPr eaLnBrk="1" hangingPunct="1"/>
            <a:r>
              <a:rPr lang="it-IT" altLang="it-IT" sz="1100" b="1">
                <a:solidFill>
                  <a:srgbClr val="002060"/>
                </a:solidFill>
                <a:cs typeface="Arial" panose="020B0604020202020204" pitchFamily="34" charset="0"/>
              </a:rPr>
              <a:t>Bologna 3-10-2015</a:t>
            </a:r>
            <a:endParaRPr lang="it-IT" altLang="it-IT" sz="1000" b="1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cxnSp>
        <p:nvCxnSpPr>
          <p:cNvPr id="14" name="Connettore 1 13"/>
          <p:cNvCxnSpPr/>
          <p:nvPr/>
        </p:nvCxnSpPr>
        <p:spPr>
          <a:xfrm>
            <a:off x="298450" y="5838825"/>
            <a:ext cx="8269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6" name="Rectangle 2"/>
          <p:cNvSpPr>
            <a:spLocks noChangeArrowheads="1"/>
          </p:cNvSpPr>
          <p:nvPr/>
        </p:nvSpPr>
        <p:spPr bwMode="auto">
          <a:xfrm>
            <a:off x="-14288" y="76200"/>
            <a:ext cx="9172576" cy="492125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it-IT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anose="020B0600070205080204" pitchFamily="34" charset="-128"/>
              </a:rPr>
              <a:t>INCONTRARE CULTURE </a:t>
            </a:r>
            <a:r>
              <a:rPr lang="it-IT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anose="020B0600070205080204" pitchFamily="34" charset="-128"/>
              </a:rPr>
              <a:t>E CIVILTÀ </a:t>
            </a:r>
            <a:r>
              <a:rPr lang="it-IT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anose="020B0600070205080204" pitchFamily="34" charset="-128"/>
              </a:rPr>
              <a:t>DIVERSE</a:t>
            </a:r>
            <a:endParaRPr lang="it-IT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anose="020B0600070205080204" pitchFamily="34" charset="-128"/>
            </a:endParaRPr>
          </a:p>
        </p:txBody>
      </p:sp>
      <p:pic>
        <p:nvPicPr>
          <p:cNvPr id="29703" name="Immagine 10" descr="T1516-E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5867400"/>
            <a:ext cx="137160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Immagine 11" descr="logo_distretto-RG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172200"/>
            <a:ext cx="1036638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-46038" y="749300"/>
            <a:ext cx="8959851" cy="225266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>
              <a:buClr>
                <a:srgbClr val="000000"/>
              </a:buClr>
              <a:defRPr/>
            </a:pPr>
            <a:r>
              <a:rPr lang="it-IT" altLang="it-IT" sz="40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Partecipare al congresso è un modo per viaggiare e incontrare nuovi </a:t>
            </a:r>
          </a:p>
          <a:p>
            <a:pPr algn="ctr" eaLnBrk="1" hangingPunct="1">
              <a:buClr>
                <a:srgbClr val="000000"/>
              </a:buClr>
              <a:defRPr/>
            </a:pPr>
            <a:r>
              <a:rPr lang="it-IT" altLang="it-IT" sz="4000" b="1" i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AMICI ROTARIANI</a:t>
            </a:r>
            <a:r>
              <a:rPr lang="it-IT" altLang="it-IT" sz="40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 </a:t>
            </a:r>
            <a:r>
              <a:rPr lang="it-IT" altLang="it-IT" sz="40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di altri </a:t>
            </a:r>
            <a:r>
              <a:rPr lang="it-IT" altLang="it-IT" sz="40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paesi</a:t>
            </a:r>
            <a:endParaRPr lang="it-IT" altLang="it-IT" dirty="0" smtClean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</p:txBody>
      </p:sp>
      <p:pic>
        <p:nvPicPr>
          <p:cNvPr id="16" name="Immagine 1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235" t="2348" r="10765" b="13145"/>
          <a:stretch>
            <a:fillRect/>
          </a:stretch>
        </p:blipFill>
        <p:spPr bwMode="auto">
          <a:xfrm>
            <a:off x="3051175" y="2851150"/>
            <a:ext cx="3041650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5334000" y="6019800"/>
            <a:ext cx="30480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buFont typeface="Times New Roman" panose="02020603050405020304" pitchFamily="18" charset="0"/>
              <a:buNone/>
            </a:pPr>
            <a:r>
              <a:rPr lang="it-IT" altLang="it-IT" sz="1000" b="1">
                <a:solidFill>
                  <a:srgbClr val="002060"/>
                </a:solidFill>
              </a:rPr>
              <a:t>Distretto 2072</a:t>
            </a:r>
          </a:p>
          <a:p>
            <a:pPr eaLnBrk="1" hangingPunct="1">
              <a:buFont typeface="Times New Roman" panose="02020603050405020304" pitchFamily="18" charset="0"/>
              <a:buNone/>
            </a:pPr>
            <a:r>
              <a:rPr lang="it-IT" altLang="it-IT" sz="1000" b="1">
                <a:solidFill>
                  <a:srgbClr val="002060"/>
                </a:solidFill>
              </a:rPr>
              <a:t>Governatore 2015-2016  Paolo Pasini</a:t>
            </a:r>
          </a:p>
          <a:p>
            <a:pPr eaLnBrk="1" hangingPunct="1">
              <a:buFont typeface="Times New Roman" panose="02020603050405020304" pitchFamily="18" charset="0"/>
              <a:buNone/>
            </a:pPr>
            <a:r>
              <a:rPr lang="it-IT" altLang="it-IT" sz="1000" b="1">
                <a:solidFill>
                  <a:srgbClr val="002060"/>
                </a:solidFill>
              </a:rPr>
              <a:t>Emilia Romagna – Repubblica di San </a:t>
            </a:r>
            <a:r>
              <a:rPr lang="it-IT" altLang="it-IT" sz="1100" b="1">
                <a:solidFill>
                  <a:srgbClr val="002060"/>
                </a:solidFill>
              </a:rPr>
              <a:t>Marino</a:t>
            </a:r>
          </a:p>
        </p:txBody>
      </p:sp>
      <p:cxnSp>
        <p:nvCxnSpPr>
          <p:cNvPr id="8" name="Connettore 1 7"/>
          <p:cNvCxnSpPr/>
          <p:nvPr/>
        </p:nvCxnSpPr>
        <p:spPr>
          <a:xfrm>
            <a:off x="4049713" y="5988050"/>
            <a:ext cx="0" cy="7207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48" name="CasellaDiTesto 8"/>
          <p:cNvSpPr txBox="1">
            <a:spLocks noChangeArrowheads="1"/>
          </p:cNvSpPr>
          <p:nvPr/>
        </p:nvSpPr>
        <p:spPr bwMode="auto">
          <a:xfrm>
            <a:off x="1981200" y="6019800"/>
            <a:ext cx="15446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it-IT" altLang="it-IT" sz="1400" b="1">
                <a:solidFill>
                  <a:srgbClr val="002060"/>
                </a:solidFill>
                <a:cs typeface="Arial" panose="020B0604020202020204" pitchFamily="34" charset="0"/>
              </a:rPr>
              <a:t>IDIR – SEFR</a:t>
            </a:r>
          </a:p>
          <a:p>
            <a:pPr eaLnBrk="1" hangingPunct="1"/>
            <a:r>
              <a:rPr lang="it-IT" altLang="it-IT" sz="1100" b="1">
                <a:solidFill>
                  <a:srgbClr val="002060"/>
                </a:solidFill>
                <a:cs typeface="Arial" panose="020B0604020202020204" pitchFamily="34" charset="0"/>
              </a:rPr>
              <a:t>Bologna 3-10-2015</a:t>
            </a:r>
            <a:endParaRPr lang="it-IT" altLang="it-IT" sz="1000" b="1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cxnSp>
        <p:nvCxnSpPr>
          <p:cNvPr id="14" name="Connettore 1 13"/>
          <p:cNvCxnSpPr/>
          <p:nvPr/>
        </p:nvCxnSpPr>
        <p:spPr>
          <a:xfrm>
            <a:off x="298450" y="5838825"/>
            <a:ext cx="8269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0" name="Rectangle 2"/>
          <p:cNvSpPr>
            <a:spLocks noChangeArrowheads="1"/>
          </p:cNvSpPr>
          <p:nvPr/>
        </p:nvSpPr>
        <p:spPr bwMode="auto">
          <a:xfrm>
            <a:off x="-14288" y="76200"/>
            <a:ext cx="9172576" cy="492125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20000"/>
              </a:spcBef>
              <a:defRPr/>
            </a:pPr>
            <a:r>
              <a:rPr lang="it-IT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anose="020B0600070205080204" pitchFamily="34" charset="-128"/>
              </a:rPr>
              <a:t>AMPLIARE LA </a:t>
            </a:r>
            <a:r>
              <a:rPr lang="it-IT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anose="020B0600070205080204" pitchFamily="34" charset="-128"/>
              </a:rPr>
              <a:t>NOSTRA CONOSCENZA </a:t>
            </a:r>
            <a:r>
              <a:rPr lang="it-IT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anose="020B0600070205080204" pitchFamily="34" charset="-128"/>
              </a:rPr>
              <a:t>E AVERE UNA VISIONE PIÙ AMPIA</a:t>
            </a:r>
          </a:p>
        </p:txBody>
      </p:sp>
      <p:pic>
        <p:nvPicPr>
          <p:cNvPr id="31751" name="Immagine 10" descr="T1516-E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5867400"/>
            <a:ext cx="137160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Immagine 11" descr="logo_distretto-RG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172200"/>
            <a:ext cx="1036638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tangolo 8"/>
          <p:cNvSpPr/>
          <p:nvPr/>
        </p:nvSpPr>
        <p:spPr>
          <a:xfrm>
            <a:off x="38100" y="644525"/>
            <a:ext cx="9067800" cy="3508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Font typeface="Times New Roman" panose="02020603050405020304" pitchFamily="18" charset="0"/>
              <a:buNone/>
              <a:defRPr/>
            </a:pPr>
            <a:r>
              <a:rPr lang="it-IT" altLang="it-IT" sz="36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Avremo la possibilità di incontrare </a:t>
            </a:r>
          </a:p>
          <a:p>
            <a:pPr algn="ctr" eaLnBrk="1" hangingPunct="1">
              <a:buClr>
                <a:srgbClr val="000000"/>
              </a:buClr>
              <a:buFont typeface="Times New Roman" panose="02020603050405020304" pitchFamily="18" charset="0"/>
              <a:buNone/>
              <a:defRPr/>
            </a:pPr>
            <a:r>
              <a:rPr lang="it-IT" altLang="it-IT" sz="4400" b="1" i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AMICI ROTARIANI</a:t>
            </a:r>
          </a:p>
          <a:p>
            <a:pPr algn="ctr" eaLnBrk="1" hangingPunct="1">
              <a:buClr>
                <a:srgbClr val="000000"/>
              </a:buClr>
              <a:buFont typeface="Times New Roman" panose="02020603050405020304" pitchFamily="18" charset="0"/>
              <a:buNone/>
              <a:defRPr/>
            </a:pPr>
            <a:r>
              <a:rPr lang="it-IT" altLang="it-IT" sz="36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 con i quali scambiare idee e progetti…  </a:t>
            </a:r>
          </a:p>
          <a:p>
            <a:pPr algn="ctr" eaLnBrk="1" hangingPunct="1">
              <a:buClr>
                <a:srgbClr val="000000"/>
              </a:buClr>
              <a:buFont typeface="Times New Roman" panose="02020603050405020304" pitchFamily="18" charset="0"/>
              <a:buNone/>
              <a:defRPr/>
            </a:pPr>
            <a:endParaRPr lang="it-IT" altLang="it-IT" sz="14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  <a:p>
            <a:pPr algn="ctr" eaLnBrk="1" hangingPunct="1">
              <a:buClr>
                <a:srgbClr val="000000"/>
              </a:buClr>
              <a:buFont typeface="Times New Roman" panose="02020603050405020304" pitchFamily="18" charset="0"/>
              <a:buNone/>
              <a:defRPr/>
            </a:pPr>
            <a:r>
              <a:rPr lang="it-IT" altLang="it-IT" sz="36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 e ciò </a:t>
            </a:r>
            <a:r>
              <a:rPr lang="it-IT" altLang="it-IT" sz="36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può essere una crescita inestimabile </a:t>
            </a:r>
            <a:r>
              <a:rPr lang="it-IT" altLang="it-IT" sz="36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per </a:t>
            </a:r>
          </a:p>
          <a:p>
            <a:pPr algn="ctr" eaLnBrk="1" hangingPunct="1">
              <a:buClr>
                <a:srgbClr val="000000"/>
              </a:buClr>
              <a:buFont typeface="Times New Roman" panose="02020603050405020304" pitchFamily="18" charset="0"/>
              <a:buNone/>
              <a:defRPr/>
            </a:pPr>
            <a:r>
              <a:rPr lang="it-IT" altLang="it-IT" sz="36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ognuno di </a:t>
            </a:r>
            <a:r>
              <a:rPr lang="it-IT" altLang="it-IT" sz="4800" b="1" i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NOI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7763" y="4152900"/>
            <a:ext cx="1646237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25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5334000" y="6019800"/>
            <a:ext cx="30480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buFont typeface="Times New Roman" panose="02020603050405020304" pitchFamily="18" charset="0"/>
              <a:buNone/>
            </a:pPr>
            <a:r>
              <a:rPr lang="it-IT" altLang="it-IT" sz="1000" b="1">
                <a:solidFill>
                  <a:srgbClr val="002060"/>
                </a:solidFill>
              </a:rPr>
              <a:t>Distretto 2072</a:t>
            </a:r>
          </a:p>
          <a:p>
            <a:pPr eaLnBrk="1" hangingPunct="1">
              <a:buFont typeface="Times New Roman" panose="02020603050405020304" pitchFamily="18" charset="0"/>
              <a:buNone/>
            </a:pPr>
            <a:r>
              <a:rPr lang="it-IT" altLang="it-IT" sz="1000" b="1">
                <a:solidFill>
                  <a:srgbClr val="002060"/>
                </a:solidFill>
              </a:rPr>
              <a:t>Governatore 2015-2016  Paolo Pasini</a:t>
            </a:r>
          </a:p>
          <a:p>
            <a:pPr eaLnBrk="1" hangingPunct="1">
              <a:buFont typeface="Times New Roman" panose="02020603050405020304" pitchFamily="18" charset="0"/>
              <a:buNone/>
            </a:pPr>
            <a:r>
              <a:rPr lang="it-IT" altLang="it-IT" sz="1000" b="1">
                <a:solidFill>
                  <a:srgbClr val="002060"/>
                </a:solidFill>
              </a:rPr>
              <a:t>Emilia Romagna – Repubblica di San </a:t>
            </a:r>
            <a:r>
              <a:rPr lang="it-IT" altLang="it-IT" sz="1100" b="1">
                <a:solidFill>
                  <a:srgbClr val="002060"/>
                </a:solidFill>
              </a:rPr>
              <a:t>Marino</a:t>
            </a:r>
          </a:p>
        </p:txBody>
      </p:sp>
      <p:cxnSp>
        <p:nvCxnSpPr>
          <p:cNvPr id="8" name="Connettore 1 7"/>
          <p:cNvCxnSpPr/>
          <p:nvPr/>
        </p:nvCxnSpPr>
        <p:spPr>
          <a:xfrm>
            <a:off x="4049713" y="5988050"/>
            <a:ext cx="0" cy="7207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96" name="CasellaDiTesto 8"/>
          <p:cNvSpPr txBox="1">
            <a:spLocks noChangeArrowheads="1"/>
          </p:cNvSpPr>
          <p:nvPr/>
        </p:nvSpPr>
        <p:spPr bwMode="auto">
          <a:xfrm>
            <a:off x="1981200" y="6019800"/>
            <a:ext cx="15446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it-IT" altLang="it-IT" sz="1400" b="1">
                <a:solidFill>
                  <a:srgbClr val="002060"/>
                </a:solidFill>
                <a:cs typeface="Arial" panose="020B0604020202020204" pitchFamily="34" charset="0"/>
              </a:rPr>
              <a:t>IDIR – SEFR</a:t>
            </a:r>
          </a:p>
          <a:p>
            <a:pPr eaLnBrk="1" hangingPunct="1"/>
            <a:r>
              <a:rPr lang="it-IT" altLang="it-IT" sz="1100" b="1">
                <a:solidFill>
                  <a:srgbClr val="002060"/>
                </a:solidFill>
                <a:cs typeface="Arial" panose="020B0604020202020204" pitchFamily="34" charset="0"/>
              </a:rPr>
              <a:t>Bologna 3-10-2015</a:t>
            </a:r>
            <a:endParaRPr lang="it-IT" altLang="it-IT" sz="1000" b="1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cxnSp>
        <p:nvCxnSpPr>
          <p:cNvPr id="14" name="Connettore 1 13"/>
          <p:cNvCxnSpPr/>
          <p:nvPr/>
        </p:nvCxnSpPr>
        <p:spPr>
          <a:xfrm>
            <a:off x="298450" y="5838825"/>
            <a:ext cx="8269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0" name="Rectangle 2"/>
          <p:cNvSpPr>
            <a:spLocks noChangeArrowheads="1"/>
          </p:cNvSpPr>
          <p:nvPr/>
        </p:nvSpPr>
        <p:spPr bwMode="auto">
          <a:xfrm>
            <a:off x="-14288" y="76200"/>
            <a:ext cx="9172576" cy="492125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20000"/>
              </a:spcBef>
              <a:defRPr/>
            </a:pPr>
            <a:r>
              <a:rPr lang="it-IT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anose="020B0600070205080204" pitchFamily="34" charset="-128"/>
              </a:rPr>
              <a:t>ACCRESCERE IL NOSTRO DIALOGO INTERNAZIONALE</a:t>
            </a:r>
            <a:endParaRPr lang="it-IT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anose="020B0600070205080204" pitchFamily="34" charset="-128"/>
            </a:endParaRPr>
          </a:p>
        </p:txBody>
      </p:sp>
      <p:pic>
        <p:nvPicPr>
          <p:cNvPr id="33799" name="Immagine 10" descr="T1516-E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5867400"/>
            <a:ext cx="137160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Immagine 11" descr="logo_distretto-RG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172200"/>
            <a:ext cx="1036638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Immagin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034592"/>
            <a:ext cx="3810000" cy="2285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-14288" y="673009"/>
            <a:ext cx="9158288" cy="225266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>
              <a:buClr>
                <a:srgbClr val="000000"/>
              </a:buClr>
              <a:defRPr/>
            </a:pPr>
            <a:r>
              <a:rPr lang="it-IT" altLang="it-IT" sz="28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In un mondo sempre più globale …</a:t>
            </a:r>
          </a:p>
          <a:p>
            <a:pPr algn="ctr" eaLnBrk="1" hangingPunct="1">
              <a:buClr>
                <a:srgbClr val="000000"/>
              </a:buClr>
              <a:defRPr/>
            </a:pPr>
            <a:r>
              <a:rPr lang="it-IT" altLang="it-IT" sz="28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  dove ognuno di noi è dentro a questa globalizzazione…</a:t>
            </a:r>
          </a:p>
          <a:p>
            <a:pPr algn="ctr" eaLnBrk="1" hangingPunct="1">
              <a:buClr>
                <a:srgbClr val="000000"/>
              </a:buClr>
              <a:defRPr/>
            </a:pPr>
            <a:r>
              <a:rPr lang="it-IT" altLang="it-IT" sz="28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a</a:t>
            </a:r>
            <a:r>
              <a:rPr lang="it-IT" altLang="it-IT" sz="28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ndare a Seoul ci aiuta a diventare </a:t>
            </a:r>
            <a:r>
              <a:rPr lang="it-IT" altLang="it-IT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più consapevoli </a:t>
            </a:r>
            <a:r>
              <a:rPr lang="it-IT" altLang="it-IT" sz="28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di questa nuova condizione della nostra Società.</a:t>
            </a:r>
            <a:endParaRPr lang="it-IT" altLang="it-IT" sz="1600" dirty="0" smtClean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4"/>
          <p:cNvSpPr txBox="1">
            <a:spLocks noChangeArrowheads="1"/>
          </p:cNvSpPr>
          <p:nvPr/>
        </p:nvSpPr>
        <p:spPr bwMode="auto">
          <a:xfrm>
            <a:off x="5334000" y="6019800"/>
            <a:ext cx="30480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buFont typeface="Times New Roman" panose="02020603050405020304" pitchFamily="18" charset="0"/>
              <a:buNone/>
            </a:pPr>
            <a:r>
              <a:rPr lang="it-IT" altLang="it-IT" sz="1000" b="1">
                <a:solidFill>
                  <a:srgbClr val="002060"/>
                </a:solidFill>
              </a:rPr>
              <a:t>Distretto 2072</a:t>
            </a:r>
          </a:p>
          <a:p>
            <a:pPr eaLnBrk="1" hangingPunct="1">
              <a:buFont typeface="Times New Roman" panose="02020603050405020304" pitchFamily="18" charset="0"/>
              <a:buNone/>
            </a:pPr>
            <a:r>
              <a:rPr lang="it-IT" altLang="it-IT" sz="1000" b="1">
                <a:solidFill>
                  <a:srgbClr val="002060"/>
                </a:solidFill>
              </a:rPr>
              <a:t>Governatore 2015-2016  Paolo Pasini</a:t>
            </a:r>
          </a:p>
          <a:p>
            <a:pPr eaLnBrk="1" hangingPunct="1">
              <a:buFont typeface="Times New Roman" panose="02020603050405020304" pitchFamily="18" charset="0"/>
              <a:buNone/>
            </a:pPr>
            <a:r>
              <a:rPr lang="it-IT" altLang="it-IT" sz="1000" b="1">
                <a:solidFill>
                  <a:srgbClr val="002060"/>
                </a:solidFill>
              </a:rPr>
              <a:t>Emilia Romagna – Repubblica di San </a:t>
            </a:r>
            <a:r>
              <a:rPr lang="it-IT" altLang="it-IT" sz="1100" b="1">
                <a:solidFill>
                  <a:srgbClr val="002060"/>
                </a:solidFill>
              </a:rPr>
              <a:t>Marino</a:t>
            </a:r>
          </a:p>
        </p:txBody>
      </p:sp>
      <p:cxnSp>
        <p:nvCxnSpPr>
          <p:cNvPr id="8" name="Connettore 1 7"/>
          <p:cNvCxnSpPr/>
          <p:nvPr/>
        </p:nvCxnSpPr>
        <p:spPr>
          <a:xfrm>
            <a:off x="4049713" y="5988050"/>
            <a:ext cx="0" cy="7207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44" name="CasellaDiTesto 8"/>
          <p:cNvSpPr txBox="1">
            <a:spLocks noChangeArrowheads="1"/>
          </p:cNvSpPr>
          <p:nvPr/>
        </p:nvSpPr>
        <p:spPr bwMode="auto">
          <a:xfrm>
            <a:off x="1981200" y="6019800"/>
            <a:ext cx="15446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it-IT" altLang="it-IT" sz="1400" b="1">
                <a:solidFill>
                  <a:srgbClr val="002060"/>
                </a:solidFill>
                <a:cs typeface="Arial" panose="020B0604020202020204" pitchFamily="34" charset="0"/>
              </a:rPr>
              <a:t>IDIR – SEFR</a:t>
            </a:r>
          </a:p>
          <a:p>
            <a:pPr eaLnBrk="1" hangingPunct="1"/>
            <a:r>
              <a:rPr lang="it-IT" altLang="it-IT" sz="1100" b="1">
                <a:solidFill>
                  <a:srgbClr val="002060"/>
                </a:solidFill>
                <a:cs typeface="Arial" panose="020B0604020202020204" pitchFamily="34" charset="0"/>
              </a:rPr>
              <a:t>Bologna 3-10-2015</a:t>
            </a:r>
            <a:endParaRPr lang="it-IT" altLang="it-IT" sz="1000" b="1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cxnSp>
        <p:nvCxnSpPr>
          <p:cNvPr id="14" name="Connettore 1 13"/>
          <p:cNvCxnSpPr/>
          <p:nvPr/>
        </p:nvCxnSpPr>
        <p:spPr>
          <a:xfrm>
            <a:off x="298450" y="5838825"/>
            <a:ext cx="8269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6" name="Rectangle 2"/>
          <p:cNvSpPr>
            <a:spLocks noChangeArrowheads="1"/>
          </p:cNvSpPr>
          <p:nvPr/>
        </p:nvSpPr>
        <p:spPr bwMode="auto">
          <a:xfrm>
            <a:off x="-14288" y="76200"/>
            <a:ext cx="9172576" cy="492125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it-IT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anose="020B0600070205080204" pitchFamily="34" charset="-128"/>
              </a:rPr>
              <a:t>CONDIVISIONE </a:t>
            </a:r>
            <a:r>
              <a:rPr lang="it-IT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anose="020B0600070205080204" pitchFamily="34" charset="-128"/>
              </a:rPr>
              <a:t>DEI NOSTRI VALORI CON </a:t>
            </a:r>
            <a:r>
              <a:rPr lang="it-IT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anose="020B0600070205080204" pitchFamily="34" charset="-128"/>
              </a:rPr>
              <a:t>ALTRI ROTARIANI</a:t>
            </a:r>
          </a:p>
        </p:txBody>
      </p:sp>
      <p:pic>
        <p:nvPicPr>
          <p:cNvPr id="35847" name="Immagine 10" descr="T1516-E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5867400"/>
            <a:ext cx="137160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Immagine 11" descr="logo_distretto-RG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172200"/>
            <a:ext cx="1036638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tangolo 8"/>
          <p:cNvSpPr/>
          <p:nvPr/>
        </p:nvSpPr>
        <p:spPr>
          <a:xfrm>
            <a:off x="14288" y="717550"/>
            <a:ext cx="9144000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sz="36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È la migliore occasione per connetterci con i soci del </a:t>
            </a:r>
            <a:r>
              <a:rPr lang="it-IT" sz="3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ROTARY</a:t>
            </a:r>
            <a:r>
              <a:rPr lang="it-IT" sz="36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 di tutto il mondo per condividerne</a:t>
            </a:r>
          </a:p>
          <a:p>
            <a:pPr algn="ctr" eaLnBrk="1" hangingPunct="1">
              <a:defRPr/>
            </a:pPr>
            <a:r>
              <a:rPr lang="it-IT" sz="36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 i </a:t>
            </a:r>
            <a:r>
              <a:rPr lang="it-IT" sz="3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VALORI</a:t>
            </a:r>
            <a:r>
              <a:rPr lang="it-IT" sz="36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 e </a:t>
            </a:r>
            <a:r>
              <a:rPr lang="it-IT" sz="36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le </a:t>
            </a:r>
            <a:r>
              <a:rPr lang="it-IT" sz="3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FINALITA’</a:t>
            </a:r>
          </a:p>
        </p:txBody>
      </p:sp>
      <p:pic>
        <p:nvPicPr>
          <p:cNvPr id="10" name="Immagin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8213" y="2673350"/>
            <a:ext cx="4727575" cy="287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4"/>
          <p:cNvSpPr txBox="1">
            <a:spLocks noChangeArrowheads="1"/>
          </p:cNvSpPr>
          <p:nvPr/>
        </p:nvSpPr>
        <p:spPr bwMode="auto">
          <a:xfrm>
            <a:off x="5334000" y="6019800"/>
            <a:ext cx="30480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buFont typeface="Times New Roman" panose="02020603050405020304" pitchFamily="18" charset="0"/>
              <a:buNone/>
            </a:pPr>
            <a:r>
              <a:rPr lang="it-IT" altLang="it-IT" sz="1000" b="1">
                <a:solidFill>
                  <a:srgbClr val="002060"/>
                </a:solidFill>
              </a:rPr>
              <a:t>Distretto 2072</a:t>
            </a:r>
          </a:p>
          <a:p>
            <a:pPr eaLnBrk="1" hangingPunct="1">
              <a:buFont typeface="Times New Roman" panose="02020603050405020304" pitchFamily="18" charset="0"/>
              <a:buNone/>
            </a:pPr>
            <a:r>
              <a:rPr lang="it-IT" altLang="it-IT" sz="1000" b="1">
                <a:solidFill>
                  <a:srgbClr val="002060"/>
                </a:solidFill>
              </a:rPr>
              <a:t>Governatore 2015-2016  Paolo Pasini</a:t>
            </a:r>
          </a:p>
          <a:p>
            <a:pPr eaLnBrk="1" hangingPunct="1">
              <a:buFont typeface="Times New Roman" panose="02020603050405020304" pitchFamily="18" charset="0"/>
              <a:buNone/>
            </a:pPr>
            <a:r>
              <a:rPr lang="it-IT" altLang="it-IT" sz="1000" b="1">
                <a:solidFill>
                  <a:srgbClr val="002060"/>
                </a:solidFill>
              </a:rPr>
              <a:t>Emilia Romagna – Repubblica di San </a:t>
            </a:r>
            <a:r>
              <a:rPr lang="it-IT" altLang="it-IT" sz="1100" b="1">
                <a:solidFill>
                  <a:srgbClr val="002060"/>
                </a:solidFill>
              </a:rPr>
              <a:t>Marino</a:t>
            </a:r>
          </a:p>
        </p:txBody>
      </p:sp>
      <p:cxnSp>
        <p:nvCxnSpPr>
          <p:cNvPr id="8" name="Connettore 1 7"/>
          <p:cNvCxnSpPr/>
          <p:nvPr/>
        </p:nvCxnSpPr>
        <p:spPr>
          <a:xfrm>
            <a:off x="4049713" y="5988050"/>
            <a:ext cx="0" cy="7207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92" name="CasellaDiTesto 8"/>
          <p:cNvSpPr txBox="1">
            <a:spLocks noChangeArrowheads="1"/>
          </p:cNvSpPr>
          <p:nvPr/>
        </p:nvSpPr>
        <p:spPr bwMode="auto">
          <a:xfrm>
            <a:off x="1981200" y="6019800"/>
            <a:ext cx="15446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it-IT" altLang="it-IT" sz="1400" b="1">
                <a:solidFill>
                  <a:srgbClr val="002060"/>
                </a:solidFill>
                <a:cs typeface="Arial" panose="020B0604020202020204" pitchFamily="34" charset="0"/>
              </a:rPr>
              <a:t>IDIR – SEFR</a:t>
            </a:r>
          </a:p>
          <a:p>
            <a:pPr eaLnBrk="1" hangingPunct="1"/>
            <a:r>
              <a:rPr lang="it-IT" altLang="it-IT" sz="1100" b="1">
                <a:solidFill>
                  <a:srgbClr val="002060"/>
                </a:solidFill>
                <a:cs typeface="Arial" panose="020B0604020202020204" pitchFamily="34" charset="0"/>
              </a:rPr>
              <a:t>Bologna 3-10-2015</a:t>
            </a:r>
            <a:endParaRPr lang="it-IT" altLang="it-IT" sz="1000" b="1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cxnSp>
        <p:nvCxnSpPr>
          <p:cNvPr id="14" name="Connettore 1 13"/>
          <p:cNvCxnSpPr/>
          <p:nvPr/>
        </p:nvCxnSpPr>
        <p:spPr>
          <a:xfrm>
            <a:off x="298450" y="5838825"/>
            <a:ext cx="8269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6" name="Rectangle 2"/>
          <p:cNvSpPr>
            <a:spLocks noChangeArrowheads="1"/>
          </p:cNvSpPr>
          <p:nvPr/>
        </p:nvSpPr>
        <p:spPr bwMode="auto">
          <a:xfrm>
            <a:off x="-14288" y="76200"/>
            <a:ext cx="9172576" cy="492125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it-IT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anose="020B0600070205080204" pitchFamily="34" charset="-128"/>
              </a:rPr>
              <a:t>SVILUPPARE UN MAGGIOR SENSO </a:t>
            </a:r>
            <a:r>
              <a:rPr lang="it-IT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anose="020B0600070205080204" pitchFamily="34" charset="-128"/>
              </a:rPr>
              <a:t>DI </a:t>
            </a:r>
            <a:r>
              <a:rPr lang="it-IT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anose="020B0600070205080204" pitchFamily="34" charset="-128"/>
              </a:rPr>
              <a:t>APPARTENENZA</a:t>
            </a:r>
            <a:endParaRPr lang="it-IT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anose="020B0600070205080204" pitchFamily="34" charset="-128"/>
            </a:endParaRPr>
          </a:p>
        </p:txBody>
      </p:sp>
      <p:pic>
        <p:nvPicPr>
          <p:cNvPr id="37895" name="Immagine 10" descr="T1516-E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5867400"/>
            <a:ext cx="137160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Immagine 11" descr="logo_distretto-RG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172200"/>
            <a:ext cx="1036638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688975"/>
            <a:ext cx="9144000" cy="2095500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>
              <a:lnSpc>
                <a:spcPct val="93000"/>
              </a:lnSpc>
              <a:buClr>
                <a:srgbClr val="000000"/>
              </a:buClr>
              <a:buFont typeface="Times New Roman" panose="02020603050405020304" pitchFamily="18" charset="0"/>
              <a:buNone/>
              <a:defRPr/>
            </a:pPr>
            <a:r>
              <a:rPr lang="it-IT" altLang="it-IT" sz="36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È l’evento dove </a:t>
            </a:r>
            <a:r>
              <a:rPr lang="it-IT" altLang="it-IT" sz="36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possiamo  </a:t>
            </a:r>
            <a:r>
              <a:rPr lang="it-IT" altLang="it-IT" sz="36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comprendere </a:t>
            </a:r>
            <a:endParaRPr lang="it-IT" altLang="it-IT" sz="3600" dirty="0" smtClean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Font typeface="Times New Roman" panose="02020603050405020304" pitchFamily="18" charset="0"/>
              <a:buNone/>
              <a:defRPr/>
            </a:pPr>
            <a:r>
              <a:rPr lang="it-IT" altLang="it-IT" sz="36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meglio </a:t>
            </a:r>
            <a:r>
              <a:rPr lang="it-IT" altLang="it-IT" sz="36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chi siamo e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Font typeface="Times New Roman" panose="02020603050405020304" pitchFamily="18" charset="0"/>
              <a:buNone/>
              <a:defRPr/>
            </a:pPr>
            <a:r>
              <a:rPr lang="it-IT" altLang="it-IT" sz="32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 </a:t>
            </a:r>
            <a:r>
              <a:rPr lang="it-IT" altLang="it-IT" sz="32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COSA POSSIAMO FARE DI BUONO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defRPr/>
            </a:pPr>
            <a:r>
              <a:rPr lang="it-IT" altLang="it-IT" sz="360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per l’intera nostra società.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88" y="2951163"/>
            <a:ext cx="9144001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Communications_white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20848</TotalTime>
  <Words>937</Words>
  <Application>Microsoft Office PowerPoint</Application>
  <PresentationFormat>Presentazione su schermo (4:3)</PresentationFormat>
  <Paragraphs>168</Paragraphs>
  <Slides>17</Slides>
  <Notes>17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Titoli diapositive</vt:lpstr>
      </vt:variant>
      <vt:variant>
        <vt:i4>17</vt:i4>
      </vt:variant>
    </vt:vector>
  </HeadingPairs>
  <TitlesOfParts>
    <vt:vector size="21" baseType="lpstr">
      <vt:lpstr>Communications_white</vt:lpstr>
      <vt:lpstr>Custom Design</vt:lpstr>
      <vt:lpstr>2_Custom Design</vt:lpstr>
      <vt:lpstr>1_Custom Design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</vt:vector>
  </TitlesOfParts>
  <Company>Rotary International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 WS-06</dc:creator>
  <cp:lastModifiedBy>SEGRETERIA1213</cp:lastModifiedBy>
  <cp:revision>849</cp:revision>
  <cp:lastPrinted>2015-09-30T12:20:50Z</cp:lastPrinted>
  <dcterms:created xsi:type="dcterms:W3CDTF">2010-04-16T20:11:30Z</dcterms:created>
  <dcterms:modified xsi:type="dcterms:W3CDTF">2015-10-08T09:49:17Z</dcterms:modified>
</cp:coreProperties>
</file>