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rgbClr val="CAE5F6"/>
          </a:solidFill>
        </a:fill>
      </a:tcStyle>
    </a:wholeTbl>
    <a:band2H>
      <a:tcTxStyle b="def" i="def"/>
      <a:tcStyle>
        <a:tcBdr/>
        <a:fill>
          <a:solidFill>
            <a:srgbClr val="E6F2FA"/>
          </a:solidFill>
        </a:fill>
      </a:tcStyle>
    </a:band2H>
    <a:firstCol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381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381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381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381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381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381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958D85"/>
          </a:solidFill>
        </a:fill>
      </a:tcStyle>
    </a:band2H>
    <a:firstCol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8D85"/>
          </a:solidFill>
        </a:fill>
      </a:tcStyle>
    </a:lastRow>
    <a:firstRow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381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381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rgbClr val="958D85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solidFill>
            <a:srgbClr val="958D85">
              <a:alpha val="20000"/>
            </a:srgbClr>
          </a:solidFill>
        </a:fill>
      </a:tcStyle>
    </a:firstCol>
    <a:lastRow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50800" cap="flat">
              <a:solidFill>
                <a:srgbClr val="958D85"/>
              </a:solidFill>
              <a:prstDash val="solid"/>
              <a:round/>
            </a:ln>
          </a:top>
          <a:bottom>
            <a:ln w="127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958D85"/>
        </a:fontRef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round/>
            </a:ln>
          </a:left>
          <a:right>
            <a:ln w="12700" cap="flat">
              <a:solidFill>
                <a:srgbClr val="958D85"/>
              </a:solidFill>
              <a:prstDash val="solid"/>
              <a:round/>
            </a:ln>
          </a:right>
          <a:top>
            <a:ln w="12700" cap="flat">
              <a:solidFill>
                <a:srgbClr val="958D85"/>
              </a:solidFill>
              <a:prstDash val="solid"/>
              <a:round/>
            </a:ln>
          </a:top>
          <a:bottom>
            <a:ln w="25400" cap="flat">
              <a:solidFill>
                <a:srgbClr val="958D85"/>
              </a:solidFill>
              <a:prstDash val="solid"/>
              <a:round/>
            </a:ln>
          </a:bottom>
          <a:insideH>
            <a:ln w="12700" cap="flat">
              <a:solidFill>
                <a:srgbClr val="958D85"/>
              </a:solidFill>
              <a:prstDash val="solid"/>
              <a:round/>
            </a:ln>
          </a:insideH>
          <a:insideV>
            <a:ln w="12700" cap="flat">
              <a:solidFill>
                <a:srgbClr val="958D85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5" name="Shape 10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solidFill>
            <a:srgbClr val="E6E5D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787" y="6165850"/>
            <a:ext cx="1216026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2600" y="152400"/>
            <a:ext cx="3124200" cy="312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Num" sz="quarter" idx="2"/>
          </p:nvPr>
        </p:nvSpPr>
        <p:spPr>
          <a:xfrm>
            <a:off x="6553200" y="6356350"/>
            <a:ext cx="343901" cy="358138"/>
          </a:xfrm>
          <a:prstGeom prst="rect">
            <a:avLst/>
          </a:prstGeom>
        </p:spPr>
        <p:txBody>
          <a:bodyPr anchor="t"/>
          <a:lstStyle>
            <a:lvl1pPr algn="l" defTabSz="457200">
              <a:defRPr sz="1800">
                <a:solidFill>
                  <a:srgbClr val="958D8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0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905" name="Shape 90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6" name="Shape 906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7" name="Shape 907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08" name="Shape 908"/>
          <p:cNvSpPr/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16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917" name="Shape 9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8" name="Shape 918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9" name="Shape 919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20" name="Shape 920"/>
          <p:cNvSpPr/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28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929" name="Shape 9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0" name="Shape 930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1" name="Shape 931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32" name="Shape 932"/>
          <p:cNvSpPr/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4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941" name="Shape 94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2" name="Shape 942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3" name="Shape 943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44" name="Shape 944"/>
          <p:cNvSpPr/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52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953" name="Shape 9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4" name="Shape 95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5" name="Shape 955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56" name="Shape 956"/>
          <p:cNvSpPr/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/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800">
                <a:solidFill>
                  <a:srgbClr val="D9D9D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64" name="Shape 964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cap="all" sz="40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72" name="Shape 972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3" name="Shape 973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36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81" name="Shape 981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82" name="Shape 982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36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90" name="Shape 990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91" name="Shape 991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sp>
        <p:nvSpPr>
          <p:cNvPr id="992" name="Shape 992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36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000" name="Shape 1000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Shape 88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6350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b="1" sz="20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022" name="Shape 1022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3771" indent="-326571"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23" name="Shape 102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024" name="Shape 1024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b="1" sz="20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032" name="Shape 103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3" name="Shape 1033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4" name="Shape 1034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42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5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058" name="Shape 1058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FontTx/>
              <a:buNone/>
              <a:defRPr>
                <a:solidFill>
                  <a:srgbClr val="B7B2AE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B7B2AE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B7B2AE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B7B2AE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B7B2AE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9" name="Shape 1059"/>
          <p:cNvSpPr/>
          <p:nvPr>
            <p:ph type="sldNum" sz="quarter" idx="2"/>
          </p:nvPr>
        </p:nvSpPr>
        <p:spPr>
          <a:xfrm>
            <a:off x="6553200" y="635635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a titol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067" name="Shape 1067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FontTx/>
              <a:buNone/>
              <a:defRPr>
                <a:solidFill>
                  <a:srgbClr val="B7B2AE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B7B2AE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B7B2AE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B7B2AE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B7B2AE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68" name="Shape 1068"/>
          <p:cNvSpPr/>
          <p:nvPr>
            <p:ph type="sldNum" sz="quarter" idx="2"/>
          </p:nvPr>
        </p:nvSpPr>
        <p:spPr>
          <a:xfrm>
            <a:off x="6553200" y="635635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Shape 98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 w="12700">
            <a:miter lim="400000"/>
          </a:ln>
          <a:effectLst>
            <a:outerShdw sx="100000" sy="100000" kx="0" ky="0" algn="b" rotWithShape="0" blurRad="6350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Shape 108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 w="12700">
            <a:miter lim="400000"/>
          </a:ln>
          <a:effectLst>
            <a:outerShdw sx="100000" sy="100000" kx="0" ky="0" algn="b" rotWithShape="0" blurRad="6350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Shape 118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  <a:effectLst>
            <a:outerShdw sx="100000" sy="100000" kx="0" ky="0" algn="b" rotWithShape="0" blurRad="6350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8" name="Shape 128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 w="12700">
            <a:miter lim="400000"/>
          </a:ln>
          <a:effectLst>
            <a:outerShdw sx="100000" sy="100000" kx="0" ky="0" algn="b" rotWithShape="0" blurRad="6350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Num" sz="quarter" idx="2"/>
          </p:nvPr>
        </p:nvSpPr>
        <p:spPr>
          <a:xfrm>
            <a:off x="6553200" y="6356350"/>
            <a:ext cx="343901" cy="358138"/>
          </a:xfrm>
          <a:prstGeom prst="rect">
            <a:avLst/>
          </a:prstGeom>
        </p:spPr>
        <p:txBody>
          <a:bodyPr anchor="t"/>
          <a:lstStyle>
            <a:lvl1pPr algn="l" defTabSz="457200">
              <a:defRPr sz="1800">
                <a:solidFill>
                  <a:srgbClr val="958D8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Num" sz="quarter" idx="2"/>
          </p:nvPr>
        </p:nvSpPr>
        <p:spPr>
          <a:xfrm>
            <a:off x="6553200" y="6356350"/>
            <a:ext cx="343901" cy="358138"/>
          </a:xfrm>
          <a:prstGeom prst="rect">
            <a:avLst/>
          </a:prstGeom>
        </p:spPr>
        <p:txBody>
          <a:bodyPr anchor="t"/>
          <a:lstStyle>
            <a:lvl1pPr algn="l" defTabSz="457200">
              <a:defRPr sz="1800">
                <a:solidFill>
                  <a:srgbClr val="958D8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Shape 231"/>
          <p:cNvSpPr/>
          <p:nvPr/>
        </p:nvSpPr>
        <p:spPr>
          <a:xfrm>
            <a:off x="-152402" y="2667000"/>
            <a:ext cx="9525004" cy="1600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63500" dist="61087" dir="5400000">
              <a:srgbClr val="808080">
                <a:alpha val="45997"/>
              </a:srgbClr>
            </a:outerShdw>
          </a:effectLst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2" name="Shape 232"/>
          <p:cNvSpPr/>
          <p:nvPr>
            <p:ph type="sldNum" sz="quarter" idx="2"/>
          </p:nvPr>
        </p:nvSpPr>
        <p:spPr>
          <a:xfrm>
            <a:off x="71628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>
            <p:ph type="sldNum" sz="quarter" idx="2"/>
          </p:nvPr>
        </p:nvSpPr>
        <p:spPr>
          <a:xfrm>
            <a:off x="71628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1" name="Shape 241"/>
          <p:cNvSpPr/>
          <p:nvPr/>
        </p:nvSpPr>
        <p:spPr>
          <a:xfrm>
            <a:off x="-152402" y="2667000"/>
            <a:ext cx="9525004" cy="1600200"/>
          </a:xfrm>
          <a:prstGeom prst="rect">
            <a:avLst/>
          </a:prstGeom>
          <a:solidFill>
            <a:srgbClr val="005DAA"/>
          </a:solidFill>
          <a:ln w="12700">
            <a:miter lim="400000"/>
          </a:ln>
          <a:effectLst>
            <a:outerShdw sx="100000" sy="100000" kx="0" ky="0" algn="b" rotWithShape="0" blurRad="63500" dist="61087" dir="5400000">
              <a:srgbClr val="808080">
                <a:alpha val="45997"/>
              </a:srgbClr>
            </a:outerShdw>
          </a:effectLst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2" name="Shape 242"/>
          <p:cNvSpPr/>
          <p:nvPr>
            <p:ph type="sldNum" sz="quarter" idx="2"/>
          </p:nvPr>
        </p:nvSpPr>
        <p:spPr>
          <a:xfrm>
            <a:off x="71628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1" name="Shape 251"/>
          <p:cNvSpPr/>
          <p:nvPr/>
        </p:nvSpPr>
        <p:spPr>
          <a:xfrm>
            <a:off x="-152402" y="2667000"/>
            <a:ext cx="9525004" cy="1600200"/>
          </a:xfrm>
          <a:prstGeom prst="rect">
            <a:avLst/>
          </a:prstGeom>
          <a:solidFill>
            <a:srgbClr val="00246C"/>
          </a:solidFill>
          <a:ln w="12700">
            <a:miter lim="400000"/>
          </a:ln>
          <a:effectLst>
            <a:outerShdw sx="100000" sy="100000" kx="0" ky="0" algn="b" rotWithShape="0" blurRad="63500" dist="61087" dir="5400000">
              <a:srgbClr val="808080">
                <a:alpha val="45997"/>
              </a:srgbClr>
            </a:outerShdw>
          </a:effectLst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2" name="Shape 252"/>
          <p:cNvSpPr/>
          <p:nvPr>
            <p:ph type="sldNum" sz="quarter" idx="2"/>
          </p:nvPr>
        </p:nvSpPr>
        <p:spPr>
          <a:xfrm>
            <a:off x="71628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-152402" y="2667000"/>
            <a:ext cx="9525004" cy="1600200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  <a:effectLst>
            <a:outerShdw sx="100000" sy="100000" kx="0" ky="0" algn="b" rotWithShape="0" blurRad="63500" dist="61087" dir="5400000">
              <a:srgbClr val="808080">
                <a:alpha val="45997"/>
              </a:srgbClr>
            </a:outerShdw>
          </a:effectLst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2" name="Shape 262"/>
          <p:cNvSpPr/>
          <p:nvPr>
            <p:ph type="sldNum" sz="quarter" idx="2"/>
          </p:nvPr>
        </p:nvSpPr>
        <p:spPr>
          <a:xfrm>
            <a:off x="71628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1" name="Shape 271"/>
          <p:cNvSpPr/>
          <p:nvPr/>
        </p:nvSpPr>
        <p:spPr>
          <a:xfrm>
            <a:off x="-152402" y="2667000"/>
            <a:ext cx="9525004" cy="1600200"/>
          </a:xfrm>
          <a:prstGeom prst="rect">
            <a:avLst/>
          </a:prstGeom>
          <a:solidFill>
            <a:srgbClr val="FF7600"/>
          </a:solidFill>
          <a:ln w="12700">
            <a:miter lim="400000"/>
          </a:ln>
          <a:effectLst>
            <a:outerShdw sx="100000" sy="100000" kx="0" ky="0" algn="b" rotWithShape="0" blurRad="63500" dist="61087" dir="5400000">
              <a:srgbClr val="808080">
                <a:alpha val="45997"/>
              </a:srgbClr>
            </a:outerShdw>
          </a:effectLst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2" name="Shape 272"/>
          <p:cNvSpPr/>
          <p:nvPr>
            <p:ph type="sldNum" sz="quarter" idx="2"/>
          </p:nvPr>
        </p:nvSpPr>
        <p:spPr>
          <a:xfrm>
            <a:off x="71628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-2" y="0"/>
            <a:ext cx="9144004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1" name="Shape 281"/>
          <p:cNvSpPr/>
          <p:nvPr>
            <p:ph type="sldNum" sz="quarter" idx="2"/>
          </p:nvPr>
        </p:nvSpPr>
        <p:spPr>
          <a:xfrm>
            <a:off x="71628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89" name="Shape 289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0" name="Shape 2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98" name="Shape 2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9" name="Shape 29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Titolo Testo</a:t>
            </a:r>
          </a:p>
        </p:txBody>
      </p:sp>
      <p:sp>
        <p:nvSpPr>
          <p:cNvPr id="307" name="Shape 307"/>
          <p:cNvSpPr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661306" indent="-204106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08" name="Shape 3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6" name="Shape 316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7" name="Shape 3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25" name="Shape 325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702128" indent="-244928">
              <a:spcBef>
                <a:spcPts val="500"/>
              </a:spcBef>
              <a:buFontTx/>
              <a:defRPr b="1" sz="2400"/>
            </a:lvl2pPr>
            <a:lvl3pPr marL="1143000" indent="-228600">
              <a:spcBef>
                <a:spcPts val="500"/>
              </a:spcBef>
              <a:buFontTx/>
              <a:defRPr b="1" sz="2400"/>
            </a:lvl3pPr>
            <a:lvl4pPr marL="1645920" indent="-274320">
              <a:spcBef>
                <a:spcPts val="500"/>
              </a:spcBef>
              <a:buFontTx/>
              <a:defRPr b="1" sz="2400"/>
            </a:lvl4pPr>
            <a:lvl5pPr marL="2103120" indent="-274320">
              <a:spcBef>
                <a:spcPts val="500"/>
              </a:spcBef>
              <a:buFontTx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26" name="Shape 326"/>
          <p:cNvSpPr/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327" name="Shape 3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35" name="Shape 3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350" name="Shape 350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1" name="Shape 351"/>
          <p:cNvSpPr/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Shape 3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360" name="Shape 360"/>
          <p:cNvSpPr/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61" name="Shape 361"/>
          <p:cNvSpPr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4" indent="-142874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62" name="Shape 3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70" name="Shape 3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71" name="Shape 3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79" name="Shape 379"/>
          <p:cNvSpPr/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0" name="Shape 3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9" name="Shape 389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0" name="Shape 390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391" name="Shape 391"/>
          <p:cNvSpPr/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0" indent="-32971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6" indent="-311726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2" name="Shape 392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Shape 40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1" name="Shape 401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2" name="Shape 402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03" name="Shape 403"/>
          <p:cNvSpPr/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0" indent="-32971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6" indent="-311726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4" name="Shape 404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Shape 4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3" name="Shape 413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4" name="Shape 414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15" name="Shape 415"/>
          <p:cNvSpPr/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0" indent="-32971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6" indent="-311726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6" name="Shape 416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hape 4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5" name="Shape 42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6" name="Shape 426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27" name="Shape 427"/>
          <p:cNvSpPr/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0" indent="-32971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6" indent="-311726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28" name="Shape 428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7" name="Shape 437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8" name="Shape 438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39" name="Shape 439"/>
          <p:cNvSpPr/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0" indent="-32971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6" indent="-311726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0" name="Shape 440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800">
                <a:solidFill>
                  <a:srgbClr val="D9D9D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48" name="Shape 448"/>
          <p:cNvSpPr/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cap="all" sz="40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56" name="Shape 456"/>
          <p:cNvSpPr/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61306" indent="-204106">
              <a:spcBef>
                <a:spcPts val="400"/>
              </a:spcBef>
              <a:buFontTx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7" name="Shape 457"/>
          <p:cNvSpPr/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65" name="Shape 465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34438" indent="-320038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66" name="Shape 466"/>
          <p:cNvSpPr/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74" name="Shape 474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02128" indent="-244928">
              <a:spcBef>
                <a:spcPts val="500"/>
              </a:spcBef>
              <a:buFontTx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228600">
              <a:spcBef>
                <a:spcPts val="500"/>
              </a:spcBef>
              <a:buFontTx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45920" indent="-274320">
              <a:spcBef>
                <a:spcPts val="500"/>
              </a:spcBef>
              <a:buFontTx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03120" indent="-274320">
              <a:spcBef>
                <a:spcPts val="500"/>
              </a:spcBef>
              <a:buFontTx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75" name="Shape 475"/>
          <p:cNvSpPr/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476" name="Shape 476"/>
          <p:cNvSpPr/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84" name="Shape 484"/>
          <p:cNvSpPr/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/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506" name="Shape 506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07" name="Shape 507"/>
          <p:cNvSpPr/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8" name="Shape 508"/>
          <p:cNvSpPr/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516" name="Shape 516"/>
          <p:cNvSpPr/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17" name="Shape 517"/>
          <p:cNvSpPr/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00074" indent="-142874">
              <a:spcBef>
                <a:spcPts val="300"/>
              </a:spcBef>
              <a:buFontTx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047750" indent="-133350">
              <a:spcBef>
                <a:spcPts val="300"/>
              </a:spcBef>
              <a:buFontTx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531619" indent="-160019">
              <a:spcBef>
                <a:spcPts val="300"/>
              </a:spcBef>
              <a:buFontTx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988820" indent="-160020">
              <a:spcBef>
                <a:spcPts val="300"/>
              </a:spcBef>
              <a:buFontTx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18" name="Shape 518"/>
          <p:cNvSpPr/>
          <p:nvPr>
            <p:ph type="sldNum" sz="quarter" idx="2"/>
          </p:nvPr>
        </p:nvSpPr>
        <p:spPr>
          <a:xfrm>
            <a:off x="6289220" y="6221731"/>
            <a:ext cx="263980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Shape 526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Shape 534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542" name="Shape 54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B7B2AE"/>
                </a:solidFill>
              </a:defRPr>
            </a:lvl1pPr>
            <a:lvl2pPr algn="ctr">
              <a:buFontTx/>
              <a:defRPr>
                <a:solidFill>
                  <a:srgbClr val="B7B2AE"/>
                </a:solidFill>
              </a:defRPr>
            </a:lvl2pPr>
            <a:lvl3pPr algn="ctr">
              <a:buFontTx/>
              <a:defRPr>
                <a:solidFill>
                  <a:srgbClr val="B7B2AE"/>
                </a:solidFill>
              </a:defRPr>
            </a:lvl3pPr>
            <a:lvl4pPr algn="ctr">
              <a:buFontTx/>
              <a:defRPr>
                <a:solidFill>
                  <a:srgbClr val="B7B2AE"/>
                </a:solidFill>
              </a:defRPr>
            </a:lvl4pPr>
            <a:lvl5pPr algn="ctr">
              <a:buFontTx/>
              <a:defRPr>
                <a:solidFill>
                  <a:srgbClr val="B7B2AE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43" name="Shape 543"/>
          <p:cNvSpPr/>
          <p:nvPr>
            <p:ph type="sldNum" sz="quarter" idx="2"/>
          </p:nvPr>
        </p:nvSpPr>
        <p:spPr>
          <a:xfrm>
            <a:off x="6553200" y="6356350"/>
            <a:ext cx="443169" cy="437067"/>
          </a:xfrm>
          <a:prstGeom prst="rect">
            <a:avLst/>
          </a:prstGeom>
        </p:spPr>
        <p:txBody>
          <a:bodyPr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a titol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551" name="Shape 551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B7B2AE"/>
                </a:solidFill>
              </a:defRPr>
            </a:lvl1pPr>
            <a:lvl2pPr algn="ctr">
              <a:buFontTx/>
              <a:defRPr>
                <a:solidFill>
                  <a:srgbClr val="B7B2AE"/>
                </a:solidFill>
              </a:defRPr>
            </a:lvl2pPr>
            <a:lvl3pPr algn="ctr">
              <a:buFontTx/>
              <a:defRPr>
                <a:solidFill>
                  <a:srgbClr val="B7B2AE"/>
                </a:solidFill>
              </a:defRPr>
            </a:lvl3pPr>
            <a:lvl4pPr algn="ctr">
              <a:buFontTx/>
              <a:defRPr>
                <a:solidFill>
                  <a:srgbClr val="B7B2AE"/>
                </a:solidFill>
              </a:defRPr>
            </a:lvl4pPr>
            <a:lvl5pPr algn="ctr">
              <a:buFontTx/>
              <a:defRPr>
                <a:solidFill>
                  <a:srgbClr val="B7B2AE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2" name="Shape 552"/>
          <p:cNvSpPr/>
          <p:nvPr>
            <p:ph type="sldNum" sz="quarter" idx="2"/>
          </p:nvPr>
        </p:nvSpPr>
        <p:spPr>
          <a:xfrm>
            <a:off x="6553200" y="6356350"/>
            <a:ext cx="443169" cy="437067"/>
          </a:xfrm>
          <a:prstGeom prst="rect">
            <a:avLst/>
          </a:prstGeom>
        </p:spPr>
        <p:txBody>
          <a:bodyPr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6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Shape 5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2" name="Shape 562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3" name="Shape 563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564" name="Shape 564"/>
          <p:cNvSpPr/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72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Shape 57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4" name="Shape 57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5" name="Shape 575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576" name="Shape 576"/>
          <p:cNvSpPr/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8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hape 58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6" name="Shape 586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7" name="Shape 587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588" name="Shape 588"/>
          <p:cNvSpPr/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96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8" name="Shape 598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9" name="Shape 599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00" name="Shape 600"/>
          <p:cNvSpPr/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08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Shape 60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0" name="Shape 610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1" name="Shape 611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12" name="Shape 612"/>
          <p:cNvSpPr/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800">
                <a:solidFill>
                  <a:srgbClr val="D9D9D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20" name="Shape 620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cap="all" sz="40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28" name="Shape 628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29" name="Shape 629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36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37" name="Shape 637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38" name="Shape 638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36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46" name="Shape 646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7" name="Shape 647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sp>
        <p:nvSpPr>
          <p:cNvPr id="648" name="Shape 648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36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56" name="Shape 656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b="1" sz="20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78" name="Shape 678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3771" indent="-326571"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79" name="Shape 679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80" name="Shape 680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b="1" sz="20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88" name="Shape 688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89" name="Shape 689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90" name="Shape 690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98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/>
          <p:nvPr>
            <p:ph type="sldNum" sz="quarter" idx="2"/>
          </p:nvPr>
        </p:nvSpPr>
        <p:spPr>
          <a:xfrm>
            <a:off x="7086600" y="6477000"/>
            <a:ext cx="351731" cy="3456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06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714" name="Shape 714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FontTx/>
              <a:buNone/>
              <a:defRPr>
                <a:solidFill>
                  <a:srgbClr val="B7B2AE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B7B2AE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B7B2AE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B7B2AE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B7B2AE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15" name="Shape 715"/>
          <p:cNvSpPr/>
          <p:nvPr>
            <p:ph type="sldNum" sz="quarter" idx="2"/>
          </p:nvPr>
        </p:nvSpPr>
        <p:spPr>
          <a:xfrm>
            <a:off x="6553200" y="635635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a titol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>
                <a:solidFill>
                  <a:srgbClr val="958D85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723" name="Shape 723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FontTx/>
              <a:buNone/>
              <a:defRPr>
                <a:solidFill>
                  <a:srgbClr val="B7B2AE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B7B2AE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B7B2AE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B7B2AE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B7B2AE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24" name="Shape 724"/>
          <p:cNvSpPr/>
          <p:nvPr>
            <p:ph type="sldNum" sz="quarter" idx="2"/>
          </p:nvPr>
        </p:nvSpPr>
        <p:spPr>
          <a:xfrm>
            <a:off x="6553200" y="635635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/>
          <p:nvPr>
            <p:ph type="sldNum" sz="quarter" idx="2"/>
          </p:nvPr>
        </p:nvSpPr>
        <p:spPr>
          <a:xfrm>
            <a:off x="7086600" y="6477003"/>
            <a:ext cx="351731" cy="34563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32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733" name="Shape 7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4" name="Shape 73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5" name="Shape 735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 defTabSz="457189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736" name="Shape 736"/>
          <p:cNvSpPr/>
          <p:nvPr>
            <p:ph type="body" idx="1"/>
          </p:nvPr>
        </p:nvSpPr>
        <p:spPr>
          <a:xfrm>
            <a:off x="457200" y="1219203"/>
            <a:ext cx="8229600" cy="4525964"/>
          </a:xfrm>
          <a:prstGeom prst="rect">
            <a:avLst/>
          </a:prstGeom>
        </p:spPr>
        <p:txBody>
          <a:bodyPr lIns="45719" tIns="45719" rIns="45719" bIns="45719"/>
          <a:lstStyle>
            <a:lvl1pPr marL="342890" indent="-342890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892" indent="-329704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096" indent="-311719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556" indent="-380990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368" indent="-428613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/>
          <p:nvPr>
            <p:ph type="sldNum" sz="quarter" idx="2"/>
          </p:nvPr>
        </p:nvSpPr>
        <p:spPr>
          <a:xfrm>
            <a:off x="7086600" y="6477003"/>
            <a:ext cx="351731" cy="34563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44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745" name="Shape 7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6" name="Shape 746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7" name="Shape 747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 defTabSz="457189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748" name="Shape 748"/>
          <p:cNvSpPr/>
          <p:nvPr>
            <p:ph type="body" idx="1"/>
          </p:nvPr>
        </p:nvSpPr>
        <p:spPr>
          <a:xfrm>
            <a:off x="457200" y="1219203"/>
            <a:ext cx="8229600" cy="4525964"/>
          </a:xfrm>
          <a:prstGeom prst="rect">
            <a:avLst/>
          </a:prstGeom>
        </p:spPr>
        <p:txBody>
          <a:bodyPr lIns="45719" tIns="45719" rIns="45719" bIns="45719"/>
          <a:lstStyle>
            <a:lvl1pPr marL="342890" indent="-342890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892" indent="-329704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096" indent="-311719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556" indent="-380990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368" indent="-428613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/>
          <p:nvPr>
            <p:ph type="sldNum" sz="quarter" idx="2"/>
          </p:nvPr>
        </p:nvSpPr>
        <p:spPr>
          <a:xfrm>
            <a:off x="7086600" y="6477003"/>
            <a:ext cx="351731" cy="34563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56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757" name="Shape 7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8" name="Shape 758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9" name="Shape 759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 defTabSz="457189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760" name="Shape 760"/>
          <p:cNvSpPr/>
          <p:nvPr>
            <p:ph type="body" idx="1"/>
          </p:nvPr>
        </p:nvSpPr>
        <p:spPr>
          <a:xfrm>
            <a:off x="457200" y="1219203"/>
            <a:ext cx="8229600" cy="4525964"/>
          </a:xfrm>
          <a:prstGeom prst="rect">
            <a:avLst/>
          </a:prstGeom>
        </p:spPr>
        <p:txBody>
          <a:bodyPr lIns="45719" tIns="45719" rIns="45719" bIns="45719"/>
          <a:lstStyle>
            <a:lvl1pPr marL="342890" indent="-342890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892" indent="-329704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096" indent="-311719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556" indent="-380990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368" indent="-428613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/>
          <p:nvPr>
            <p:ph type="sldNum" sz="quarter" idx="2"/>
          </p:nvPr>
        </p:nvSpPr>
        <p:spPr>
          <a:xfrm>
            <a:off x="7086600" y="6477003"/>
            <a:ext cx="351731" cy="34563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68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769" name="Shape 7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0" name="Shape 770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1" name="Shape 771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 defTabSz="457189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772" name="Shape 772"/>
          <p:cNvSpPr/>
          <p:nvPr>
            <p:ph type="body" idx="1"/>
          </p:nvPr>
        </p:nvSpPr>
        <p:spPr>
          <a:xfrm>
            <a:off x="457200" y="1219203"/>
            <a:ext cx="8229600" cy="4525964"/>
          </a:xfrm>
          <a:prstGeom prst="rect">
            <a:avLst/>
          </a:prstGeom>
        </p:spPr>
        <p:txBody>
          <a:bodyPr lIns="45719" tIns="45719" rIns="45719" bIns="45719"/>
          <a:lstStyle>
            <a:lvl1pPr marL="342890" indent="-342890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892" indent="-329704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096" indent="-311719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556" indent="-380990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368" indent="-428613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/>
          <p:nvPr>
            <p:ph type="sldNum" sz="quarter" idx="2"/>
          </p:nvPr>
        </p:nvSpPr>
        <p:spPr>
          <a:xfrm>
            <a:off x="7086600" y="6477003"/>
            <a:ext cx="351731" cy="34563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780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781" name="Shape 78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2" name="Shape 782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 w="12700">
            <a:miter lim="400000"/>
          </a:ln>
          <a:effectLst>
            <a:outerShdw sx="100000" sy="100000" kx="0" ky="0" algn="b" rotWithShape="0" blurRad="0" dist="61087" dir="5400000">
              <a:srgbClr val="808080">
                <a:alpha val="2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3" name="Shape 783"/>
          <p:cNvSpPr/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 defTabSz="457189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784" name="Shape 784"/>
          <p:cNvSpPr/>
          <p:nvPr>
            <p:ph type="body" idx="1"/>
          </p:nvPr>
        </p:nvSpPr>
        <p:spPr>
          <a:xfrm>
            <a:off x="457200" y="1219203"/>
            <a:ext cx="8229600" cy="4525964"/>
          </a:xfrm>
          <a:prstGeom prst="rect">
            <a:avLst/>
          </a:prstGeom>
        </p:spPr>
        <p:txBody>
          <a:bodyPr lIns="45719" tIns="45719" rIns="45719" bIns="45719"/>
          <a:lstStyle>
            <a:lvl1pPr marL="342890" indent="-342890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892" indent="-329704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096" indent="-311719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556" indent="-380990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368" indent="-428613" defTabSz="457189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/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/>
          <a:lstStyle>
            <a:lvl1pPr algn="l" defTabSz="457189">
              <a:defRPr sz="1800">
                <a:solidFill>
                  <a:srgbClr val="D9D9D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792" name="Shape 792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/>
          <p:nvPr>
            <p:ph type="title"/>
          </p:nvPr>
        </p:nvSpPr>
        <p:spPr>
          <a:xfrm>
            <a:off x="722312" y="4406903"/>
            <a:ext cx="7772401" cy="1362076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189">
              <a:defRPr cap="all" sz="40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00" name="Shape 80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457189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189" defTabSz="457189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377" defTabSz="457189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565" defTabSz="457189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754" defTabSz="457189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01" name="Shape 801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189">
              <a:defRPr sz="36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09" name="Shape 809"/>
          <p:cNvSpPr/>
          <p:nvPr>
            <p:ph type="body" sz="half" idx="1"/>
          </p:nvPr>
        </p:nvSpPr>
        <p:spPr>
          <a:xfrm>
            <a:off x="457200" y="1600203"/>
            <a:ext cx="4038600" cy="4525964"/>
          </a:xfrm>
          <a:prstGeom prst="rect">
            <a:avLst/>
          </a:prstGeom>
        </p:spPr>
        <p:txBody>
          <a:bodyPr lIns="45719" tIns="45719" rIns="45719" bIns="45719"/>
          <a:lstStyle>
            <a:lvl1pPr marL="342890" indent="-342890" defTabSz="457189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90555" indent="-333367" defTabSz="457189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34408" indent="-320031" defTabSz="457189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27156" indent="-355590" defTabSz="457189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184345" indent="-355590" defTabSz="457189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0" name="Shape 810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189">
              <a:defRPr sz="36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18" name="Shape 81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457189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189" defTabSz="457189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377" defTabSz="457189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565" defTabSz="457189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754" defTabSz="457189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9" name="Shape 819"/>
          <p:cNvSpPr/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 defTabSz="457189">
              <a:spcBef>
                <a:spcPts val="500"/>
              </a:spcBef>
              <a:buSzTx/>
              <a:buFontTx/>
              <a:buNone/>
              <a:defRPr b="1" sz="24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sp>
        <p:nvSpPr>
          <p:cNvPr id="820" name="Shape 820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457189">
              <a:defRPr sz="36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28" name="Shape 828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/>
          <p:nvPr>
            <p:ph type="title"/>
          </p:nvPr>
        </p:nvSpPr>
        <p:spPr>
          <a:xfrm>
            <a:off x="457201" y="273050"/>
            <a:ext cx="3008315" cy="116205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 defTabSz="457189">
              <a:defRPr b="1" sz="20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50" name="Shape 850"/>
          <p:cNvSpPr/>
          <p:nvPr>
            <p:ph type="body" idx="1"/>
          </p:nvPr>
        </p:nvSpPr>
        <p:spPr>
          <a:xfrm>
            <a:off x="3575050" y="273053"/>
            <a:ext cx="5111750" cy="5853114"/>
          </a:xfrm>
          <a:prstGeom prst="rect">
            <a:avLst/>
          </a:prstGeom>
        </p:spPr>
        <p:txBody>
          <a:bodyPr lIns="45719" tIns="45719" rIns="45719" bIns="45719"/>
          <a:lstStyle>
            <a:lvl1pPr marL="342890" indent="-342890" defTabSz="457189"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3752" indent="-326564" defTabSz="457189"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19168" indent="-304791" defTabSz="457189"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37316" indent="-365750" defTabSz="457189"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194505" indent="-365750" defTabSz="457189"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1" name="Shape 851"/>
          <p:cNvSpPr/>
          <p:nvPr>
            <p:ph type="body" sz="half" idx="13"/>
          </p:nvPr>
        </p:nvSpPr>
        <p:spPr>
          <a:xfrm>
            <a:off x="457201" y="1435103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defTabSz="457189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852" name="Shape 852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 defTabSz="457189">
              <a:defRPr b="1" sz="20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60" name="Shape 860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1" name="Shape 861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57189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189" defTabSz="457189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377" defTabSz="457189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565" defTabSz="457189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754" defTabSz="457189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2" name="Shape 862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/>
          <p:nvPr>
            <p:ph type="sldNum" sz="quarter" idx="2"/>
          </p:nvPr>
        </p:nvSpPr>
        <p:spPr>
          <a:xfrm>
            <a:off x="7086600" y="6477003"/>
            <a:ext cx="351731" cy="34563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70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/>
          <p:nvPr>
            <p:ph type="sldNum" sz="quarter" idx="2"/>
          </p:nvPr>
        </p:nvSpPr>
        <p:spPr>
          <a:xfrm>
            <a:off x="7086600" y="6477003"/>
            <a:ext cx="351731" cy="34563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78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/>
          <p:nvPr>
            <p:ph type="title"/>
          </p:nvPr>
        </p:nvSpPr>
        <p:spPr>
          <a:xfrm>
            <a:off x="685800" y="2130429"/>
            <a:ext cx="7772400" cy="1470026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457189">
              <a:defRPr>
                <a:solidFill>
                  <a:srgbClr val="958D85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86" name="Shape 886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57189">
              <a:buSzTx/>
              <a:buFontTx/>
              <a:buNone/>
              <a:defRPr>
                <a:solidFill>
                  <a:srgbClr val="B7B2AE"/>
                </a:solidFill>
              </a:defRPr>
            </a:lvl1pPr>
            <a:lvl2pPr marL="0" indent="457189" algn="ctr" defTabSz="457189">
              <a:buSzTx/>
              <a:buFontTx/>
              <a:buNone/>
              <a:defRPr>
                <a:solidFill>
                  <a:srgbClr val="B7B2AE"/>
                </a:solidFill>
              </a:defRPr>
            </a:lvl2pPr>
            <a:lvl3pPr marL="0" indent="914377" algn="ctr" defTabSz="457189">
              <a:buSzTx/>
              <a:buFontTx/>
              <a:buNone/>
              <a:defRPr>
                <a:solidFill>
                  <a:srgbClr val="B7B2AE"/>
                </a:solidFill>
              </a:defRPr>
            </a:lvl3pPr>
            <a:lvl4pPr marL="0" indent="1371565" algn="ctr" defTabSz="457189">
              <a:buSzTx/>
              <a:buFontTx/>
              <a:buNone/>
              <a:defRPr>
                <a:solidFill>
                  <a:srgbClr val="B7B2AE"/>
                </a:solidFill>
              </a:defRPr>
            </a:lvl4pPr>
            <a:lvl5pPr marL="0" indent="1828754" algn="ctr" defTabSz="457189">
              <a:buSzTx/>
              <a:buFontTx/>
              <a:buNone/>
              <a:defRPr>
                <a:solidFill>
                  <a:srgbClr val="B7B2AE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87" name="Shape 887"/>
          <p:cNvSpPr/>
          <p:nvPr>
            <p:ph type="sldNum" sz="quarter" idx="2"/>
          </p:nvPr>
        </p:nvSpPr>
        <p:spPr>
          <a:xfrm>
            <a:off x="6553200" y="6356353"/>
            <a:ext cx="443171" cy="43707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a titol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/>
          <p:nvPr>
            <p:ph type="title"/>
          </p:nvPr>
        </p:nvSpPr>
        <p:spPr>
          <a:xfrm>
            <a:off x="685800" y="2130429"/>
            <a:ext cx="7772400" cy="1470026"/>
          </a:xfrm>
          <a:prstGeom prst="rect">
            <a:avLst/>
          </a:prstGeom>
        </p:spPr>
        <p:txBody>
          <a:bodyPr lIns="45719" tIns="45719" rIns="45719" bIns="45719" anchor="t"/>
          <a:lstStyle>
            <a:lvl1pPr defTabSz="457189">
              <a:defRPr>
                <a:solidFill>
                  <a:srgbClr val="958D85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95" name="Shape 895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57189">
              <a:buSzTx/>
              <a:buFontTx/>
              <a:buNone/>
              <a:defRPr>
                <a:solidFill>
                  <a:srgbClr val="B7B2AE"/>
                </a:solidFill>
              </a:defRPr>
            </a:lvl1pPr>
            <a:lvl2pPr marL="0" indent="457189" algn="ctr" defTabSz="457189">
              <a:buSzTx/>
              <a:buFontTx/>
              <a:buNone/>
              <a:defRPr>
                <a:solidFill>
                  <a:srgbClr val="B7B2AE"/>
                </a:solidFill>
              </a:defRPr>
            </a:lvl2pPr>
            <a:lvl3pPr marL="0" indent="914377" algn="ctr" defTabSz="457189">
              <a:buSzTx/>
              <a:buFontTx/>
              <a:buNone/>
              <a:defRPr>
                <a:solidFill>
                  <a:srgbClr val="B7B2AE"/>
                </a:solidFill>
              </a:defRPr>
            </a:lvl3pPr>
            <a:lvl4pPr marL="0" indent="1371565" algn="ctr" defTabSz="457189">
              <a:buSzTx/>
              <a:buFontTx/>
              <a:buNone/>
              <a:defRPr>
                <a:solidFill>
                  <a:srgbClr val="B7B2AE"/>
                </a:solidFill>
              </a:defRPr>
            </a:lvl4pPr>
            <a:lvl5pPr marL="0" indent="1828754" algn="ctr" defTabSz="457189">
              <a:buSzTx/>
              <a:buFontTx/>
              <a:buNone/>
              <a:defRPr>
                <a:solidFill>
                  <a:srgbClr val="B7B2AE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96" name="Shape 896"/>
          <p:cNvSpPr/>
          <p:nvPr>
            <p:ph type="sldNum" sz="quarter" idx="2"/>
          </p:nvPr>
        </p:nvSpPr>
        <p:spPr>
          <a:xfrm>
            <a:off x="6553200" y="6356353"/>
            <a:ext cx="443171" cy="43707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2400">
                <a:solidFill>
                  <a:srgbClr val="958D85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Relationship Id="rId88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8.xml"/><Relationship Id="rId90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0.xml"/><Relationship Id="rId92" Type="http://schemas.openxmlformats.org/officeDocument/2006/relationships/slideLayout" Target="../slideLayouts/slideLayout91.xml"/><Relationship Id="rId93" Type="http://schemas.openxmlformats.org/officeDocument/2006/relationships/slideLayout" Target="../slideLayouts/slideLayout92.xml"/><Relationship Id="rId94" Type="http://schemas.openxmlformats.org/officeDocument/2006/relationships/slideLayout" Target="../slideLayouts/slideLayout93.xml"/><Relationship Id="rId95" Type="http://schemas.openxmlformats.org/officeDocument/2006/relationships/slideLayout" Target="../slideLayouts/slideLayout94.xml"/><Relationship Id="rId96" Type="http://schemas.openxmlformats.org/officeDocument/2006/relationships/slideLayout" Target="../slideLayouts/slideLayout95.xml"/><Relationship Id="rId97" Type="http://schemas.openxmlformats.org/officeDocument/2006/relationships/slideLayout" Target="../slideLayouts/slideLayout96.xml"/><Relationship Id="rId98" Type="http://schemas.openxmlformats.org/officeDocument/2006/relationships/slideLayout" Target="../slideLayouts/slideLayout97.xml"/><Relationship Id="rId99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01.xml"/><Relationship Id="rId103" Type="http://schemas.openxmlformats.org/officeDocument/2006/relationships/slideLayout" Target="../slideLayouts/slideLayout102.xml"/><Relationship Id="rId104" Type="http://schemas.openxmlformats.org/officeDocument/2006/relationships/slideLayout" Target="../slideLayouts/slideLayout103.xml"/><Relationship Id="rId105" Type="http://schemas.openxmlformats.org/officeDocument/2006/relationships/slideLayout" Target="../slideLayouts/slideLayout104.xml"/><Relationship Id="rId106" Type="http://schemas.openxmlformats.org/officeDocument/2006/relationships/slideLayout" Target="../slideLayouts/slideLayout105.xml"/><Relationship Id="rId107" Type="http://schemas.openxmlformats.org/officeDocument/2006/relationships/slideLayout" Target="../slideLayouts/slideLayout106.xml"/><Relationship Id="rId108" Type="http://schemas.openxmlformats.org/officeDocument/2006/relationships/slideLayout" Target="../slideLayouts/slideLayout107.xml"/><Relationship Id="rId109" Type="http://schemas.openxmlformats.org/officeDocument/2006/relationships/slideLayout" Target="../slideLayouts/slideLayout108.xml"/><Relationship Id="rId110" Type="http://schemas.openxmlformats.org/officeDocument/2006/relationships/slideLayout" Target="../slideLayouts/slideLayout109.xml"/><Relationship Id="rId111" Type="http://schemas.openxmlformats.org/officeDocument/2006/relationships/slideLayout" Target="../slideLayouts/slideLayout110.xml"/><Relationship Id="rId112" Type="http://schemas.openxmlformats.org/officeDocument/2006/relationships/slideLayout" Target="../slideLayouts/slideLayout111.xml"/><Relationship Id="rId113" Type="http://schemas.openxmlformats.org/officeDocument/2006/relationships/slideLayout" Target="../slideLayouts/slideLayout112.xml"/><Relationship Id="rId114" Type="http://schemas.openxmlformats.org/officeDocument/2006/relationships/slideLayout" Target="../slideLayouts/slideLayout113.xml"/><Relationship Id="rId115" Type="http://schemas.openxmlformats.org/officeDocument/2006/relationships/slideLayout" Target="../slideLayouts/slideLayout114.xml"/><Relationship Id="rId116" Type="http://schemas.openxmlformats.org/officeDocument/2006/relationships/slideLayout" Target="../slideLayouts/slideLayout115.xml"/><Relationship Id="rId117" Type="http://schemas.openxmlformats.org/officeDocument/2006/relationships/slideLayout" Target="../slideLayouts/slideLayout116.xml"/><Relationship Id="rId118" Type="http://schemas.openxmlformats.org/officeDocument/2006/relationships/slideLayout" Target="../slideLayouts/slideLayout1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  <p:sldLayoutId id="2147483755" r:id="rId108"/>
    <p:sldLayoutId id="2147483756" r:id="rId109"/>
    <p:sldLayoutId id="2147483757" r:id="rId110"/>
    <p:sldLayoutId id="2147483758" r:id="rId111"/>
    <p:sldLayoutId id="2147483759" r:id="rId112"/>
    <p:sldLayoutId id="2147483760" r:id="rId113"/>
    <p:sldLayoutId id="2147483761" r:id="rId114"/>
    <p:sldLayoutId id="2147483762" r:id="rId115"/>
    <p:sldLayoutId id="2147483763" r:id="rId116"/>
    <p:sldLayoutId id="2147483764" r:id="rId117"/>
    <p:sldLayoutId id="2147483765" r:id="rId118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5.png"/><Relationship Id="rId3" Type="http://schemas.openxmlformats.org/officeDocument/2006/relationships/image" Target="../media/image3.jpeg"/><Relationship Id="rId4" Type="http://schemas.openxmlformats.org/officeDocument/2006/relationships/image" Target="../media/image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image" Target="../media/image5.png"/><Relationship Id="rId3" Type="http://schemas.openxmlformats.org/officeDocument/2006/relationships/image" Target="../media/image3.jpeg"/><Relationship Id="rId4" Type="http://schemas.openxmlformats.org/officeDocument/2006/relationships/image" Target="../media/image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image" Target="../media/image5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image" Target="../media/image5.png"/><Relationship Id="rId3" Type="http://schemas.openxmlformats.org/officeDocument/2006/relationships/image" Target="../media/image3.jpeg"/><Relationship Id="rId4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image" Target="../media/image5.png"/><Relationship Id="rId3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image" Target="../media/image5.png"/><Relationship Id="rId3" Type="http://schemas.openxmlformats.org/officeDocument/2006/relationships/image" Target="../media/image3.jpeg"/><Relationship Id="rId4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image" Target="../media/image5.png"/><Relationship Id="rId3" Type="http://schemas.openxmlformats.org/officeDocument/2006/relationships/image" Target="../media/image3.jpeg"/><Relationship Id="rId4" Type="http://schemas.openxmlformats.org/officeDocument/2006/relationships/image" Target="../media/image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image" Target="../media/image5.png"/><Relationship Id="rId3" Type="http://schemas.openxmlformats.org/officeDocument/2006/relationships/image" Target="../media/image3.jpeg"/><Relationship Id="rId4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/>
          <p:nvPr/>
        </p:nvSpPr>
        <p:spPr>
          <a:xfrm>
            <a:off x="0" y="3602037"/>
            <a:ext cx="9144000" cy="79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>
              <a:spcBef>
                <a:spcPts val="5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/>
            </a:pPr>
            <a:r>
              <a:t>SEMINARIO ISTRUZIONE SQUADRA DISTRETTUALE</a:t>
            </a:r>
            <a:br/>
            <a:r>
              <a:rPr b="0"/>
              <a:t>Repubblica di San Marino, 22 Febbraio 2014</a:t>
            </a:r>
          </a:p>
        </p:txBody>
      </p:sp>
      <p:sp>
        <p:nvSpPr>
          <p:cNvPr id="1078" name="Shape 1078"/>
          <p:cNvSpPr/>
          <p:nvPr/>
        </p:nvSpPr>
        <p:spPr>
          <a:xfrm>
            <a:off x="-15875" y="3189288"/>
            <a:ext cx="9144000" cy="1687512"/>
          </a:xfrm>
          <a:prstGeom prst="rect">
            <a:avLst/>
          </a:prstGeom>
          <a:solidFill>
            <a:srgbClr val="3155A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93000"/>
              </a:lnSpc>
              <a:defRPr>
                <a:solidFill>
                  <a:srgbClr val="958D85"/>
                </a:solidFill>
              </a:defRPr>
            </a:pPr>
          </a:p>
        </p:txBody>
      </p:sp>
      <p:sp>
        <p:nvSpPr>
          <p:cNvPr id="1079" name="Shape 1079"/>
          <p:cNvSpPr/>
          <p:nvPr/>
        </p:nvSpPr>
        <p:spPr>
          <a:xfrm>
            <a:off x="36512" y="3189288"/>
            <a:ext cx="9107489" cy="15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>
              <a:spcBef>
                <a:spcPts val="5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800">
                <a:latin typeface="Georgia"/>
                <a:ea typeface="Georgia"/>
                <a:cs typeface="Georgia"/>
                <a:sym typeface="Georgia"/>
              </a:defRPr>
            </a:pPr>
            <a:r>
              <a:t>Alberto Cecchini</a:t>
            </a:r>
            <a:endParaRPr>
              <a:solidFill>
                <a:srgbClr val="958D85"/>
              </a:solidFill>
            </a:endParaRPr>
          </a:p>
          <a:p>
            <a:pPr algn="ctr">
              <a:spcBef>
                <a:spcPts val="5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800">
                <a:latin typeface="Georgia"/>
                <a:ea typeface="Georgia"/>
                <a:cs typeface="Georgia"/>
                <a:sym typeface="Georgia"/>
              </a:defRPr>
            </a:pPr>
            <a:r>
              <a:t>IL ROTARY OGGI</a:t>
            </a:r>
          </a:p>
        </p:txBody>
      </p:sp>
      <p:sp>
        <p:nvSpPr>
          <p:cNvPr id="1080" name="Shape 1080"/>
          <p:cNvSpPr/>
          <p:nvPr/>
        </p:nvSpPr>
        <p:spPr>
          <a:xfrm>
            <a:off x="512762" y="5105400"/>
            <a:ext cx="8086726" cy="1671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>
              <a:spcBef>
                <a:spcPts val="5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ASDI</a:t>
            </a:r>
            <a:endParaRPr>
              <a:solidFill>
                <a:srgbClr val="958D85"/>
              </a:solidFill>
            </a:endParaRPr>
          </a:p>
          <a:p>
            <a:pPr algn="ctr">
              <a:spcBef>
                <a:spcPts val="5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Assemblea Distrettuale </a:t>
            </a:r>
            <a:endParaRPr>
              <a:solidFill>
                <a:srgbClr val="958D85"/>
              </a:solidFill>
            </a:endParaRPr>
          </a:p>
          <a:p>
            <a:pPr algn="ctr">
              <a:spcBef>
                <a:spcPts val="5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Ferrara – 7 Maggio 2016</a:t>
            </a:r>
            <a:endParaRPr>
              <a:solidFill>
                <a:srgbClr val="958D85"/>
              </a:solidFill>
            </a:endParaRPr>
          </a:p>
        </p:txBody>
      </p:sp>
      <p:pic>
        <p:nvPicPr>
          <p:cNvPr id="1081" name="image5.jpeg"/>
          <p:cNvPicPr>
            <a:picLocks noChangeAspect="1"/>
          </p:cNvPicPr>
          <p:nvPr/>
        </p:nvPicPr>
        <p:blipFill>
          <a:blip r:embed="rId2">
            <a:extLst/>
          </a:blip>
          <a:srcRect l="0" t="5353" r="0" b="0"/>
          <a:stretch>
            <a:fillRect/>
          </a:stretch>
        </p:blipFill>
        <p:spPr>
          <a:xfrm>
            <a:off x="323850" y="215900"/>
            <a:ext cx="4679950" cy="1768475"/>
          </a:xfrm>
          <a:prstGeom prst="rect">
            <a:avLst/>
          </a:prstGeom>
          <a:ln w="12700">
            <a:miter lim="400000"/>
          </a:ln>
        </p:spPr>
      </p:pic>
      <p:sp>
        <p:nvSpPr>
          <p:cNvPr id="1082" name="Shape 1082"/>
          <p:cNvSpPr/>
          <p:nvPr/>
        </p:nvSpPr>
        <p:spPr>
          <a:xfrm>
            <a:off x="323850" y="1984375"/>
            <a:ext cx="4679950" cy="98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Distretto 2072</a:t>
            </a:r>
            <a:endParaRPr>
              <a:solidFill>
                <a:srgbClr val="958D85"/>
              </a:solidFill>
            </a:endParaRPr>
          </a:p>
          <a:p>
            <a:pPr algn="ctr">
              <a:defRPr b="1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Emilia Romagna – Repubblica di San Marino</a:t>
            </a:r>
            <a:endParaRPr>
              <a:solidFill>
                <a:srgbClr val="958D85"/>
              </a:solidFill>
            </a:endParaRPr>
          </a:p>
          <a:p>
            <a:pPr algn="ctr">
              <a:defRPr b="1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Governatore 2016-2017  Franco Venturi</a:t>
            </a:r>
          </a:p>
        </p:txBody>
      </p:sp>
      <p:pic>
        <p:nvPicPr>
          <p:cNvPr id="1083" name="image6.jpeg" descr="T1617IT_PMS-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2600" y="838200"/>
            <a:ext cx="3257550" cy="1598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/>
          <p:nvPr/>
        </p:nvSpPr>
        <p:spPr>
          <a:xfrm>
            <a:off x="5591175" y="5943600"/>
            <a:ext cx="3048000" cy="68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Distretto 2072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Emilia Romagna – Repubblica di San </a:t>
            </a:r>
            <a:r>
              <a:rPr sz="1100"/>
              <a:t>Marino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100">
                <a:solidFill>
                  <a:srgbClr val="002060"/>
                </a:solidFill>
              </a:defRPr>
            </a:pPr>
            <a:r>
              <a:t>Governatore 2016-2017 Franco Venturi</a:t>
            </a:r>
            <a:endParaRPr>
              <a:solidFill>
                <a:srgbClr val="958D85"/>
              </a:solidFill>
            </a:endParaRPr>
          </a:p>
        </p:txBody>
      </p:sp>
      <p:sp>
        <p:nvSpPr>
          <p:cNvPr id="1086" name="Shape 1086"/>
          <p:cNvSpPr/>
          <p:nvPr/>
        </p:nvSpPr>
        <p:spPr>
          <a:xfrm>
            <a:off x="4191000" y="5830887"/>
            <a:ext cx="1" cy="874713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sp>
        <p:nvSpPr>
          <p:cNvPr id="1087" name="Shape 1087"/>
          <p:cNvSpPr/>
          <p:nvPr/>
        </p:nvSpPr>
        <p:spPr>
          <a:xfrm>
            <a:off x="1828800" y="5967412"/>
            <a:ext cx="2286000" cy="62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300">
                <a:solidFill>
                  <a:srgbClr val="002060"/>
                </a:solidFill>
              </a:defRPr>
            </a:pPr>
            <a:r>
              <a:t>ASDI</a:t>
            </a:r>
            <a:endParaRPr>
              <a:solidFill>
                <a:srgbClr val="958D85"/>
              </a:solidFill>
            </a:endParaRPr>
          </a:p>
          <a:p>
            <a:pPr>
              <a:defRPr b="1" sz="1300">
                <a:solidFill>
                  <a:srgbClr val="002060"/>
                </a:solidFill>
              </a:defRPr>
            </a:pPr>
            <a:r>
              <a:t>Assemblea Distrettuale</a:t>
            </a:r>
            <a:endParaRPr>
              <a:solidFill>
                <a:srgbClr val="958D85"/>
              </a:solidFill>
            </a:endParaRPr>
          </a:p>
          <a:p>
            <a:pPr>
              <a:defRPr b="1" sz="1100">
                <a:solidFill>
                  <a:srgbClr val="002060"/>
                </a:solidFill>
              </a:defRPr>
            </a:pPr>
            <a:r>
              <a:t>Ferrara 7 maggio 2016</a:t>
            </a:r>
          </a:p>
        </p:txBody>
      </p:sp>
      <p:sp>
        <p:nvSpPr>
          <p:cNvPr id="1088" name="Shape 1088"/>
          <p:cNvSpPr/>
          <p:nvPr/>
        </p:nvSpPr>
        <p:spPr>
          <a:xfrm>
            <a:off x="380999" y="5791200"/>
            <a:ext cx="8269290" cy="0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grpSp>
        <p:nvGrpSpPr>
          <p:cNvPr id="1091" name="Group 1091"/>
          <p:cNvGrpSpPr/>
          <p:nvPr/>
        </p:nvGrpSpPr>
        <p:grpSpPr>
          <a:xfrm>
            <a:off x="-1" y="152399"/>
            <a:ext cx="9170990" cy="620715"/>
            <a:chOff x="0" y="0"/>
            <a:chExt cx="9170988" cy="620713"/>
          </a:xfrm>
        </p:grpSpPr>
        <p:sp>
          <p:nvSpPr>
            <p:cNvPr id="1089" name="Shape 1089"/>
            <p:cNvSpPr/>
            <p:nvPr/>
          </p:nvSpPr>
          <p:spPr>
            <a:xfrm>
              <a:off x="-1" y="-1"/>
              <a:ext cx="9170990" cy="620715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93000"/>
                </a:lnSpc>
                <a:defRPr>
                  <a:solidFill>
                    <a:srgbClr val="958D85"/>
                  </a:solidFill>
                </a:defRPr>
              </a:pPr>
            </a:p>
          </p:txBody>
        </p:sp>
        <p:sp>
          <p:nvSpPr>
            <p:cNvPr id="1090" name="Shape 1090"/>
            <p:cNvSpPr/>
            <p:nvPr/>
          </p:nvSpPr>
          <p:spPr>
            <a:xfrm>
              <a:off x="3474438" y="93187"/>
              <a:ext cx="2222112" cy="434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lnSpc>
                  <a:spcPct val="93000"/>
                </a:lnSpc>
                <a:defRPr b="1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/>
              <a:r>
                <a:t>Il Rotary oggi</a:t>
              </a:r>
            </a:p>
          </p:txBody>
        </p:sp>
      </p:grpSp>
      <p:pic>
        <p:nvPicPr>
          <p:cNvPr id="1092" name="image12.png" descr="logo_distretto-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8337" y="6019800"/>
            <a:ext cx="1036638" cy="280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3" name="image13.jpg" descr="T1617IT_PMS-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5867400"/>
            <a:ext cx="1447800" cy="709613"/>
          </a:xfrm>
          <a:prstGeom prst="rect">
            <a:avLst/>
          </a:prstGeom>
          <a:ln w="12700">
            <a:miter lim="400000"/>
          </a:ln>
        </p:spPr>
      </p:pic>
      <p:sp>
        <p:nvSpPr>
          <p:cNvPr id="1094" name="Shape 1094"/>
          <p:cNvSpPr/>
          <p:nvPr/>
        </p:nvSpPr>
        <p:spPr>
          <a:xfrm>
            <a:off x="0" y="3657600"/>
            <a:ext cx="9144000" cy="1503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lnSpc>
                <a:spcPts val="2800"/>
              </a:lnSpc>
              <a:defRPr b="1" i="1" sz="2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Unisce leader per scambiare idee e passare all’azione</a:t>
            </a:r>
            <a:br/>
            <a:r>
              <a:rPr b="0"/>
              <a:t>per migliorare le comunità di tutto il mondo</a:t>
            </a:r>
            <a:endParaRPr>
              <a:solidFill>
                <a:srgbClr val="958D85"/>
              </a:solidFill>
            </a:endParaRPr>
          </a:p>
          <a:p>
            <a:pPr algn="ctr" defTabSz="457200">
              <a:lnSpc>
                <a:spcPts val="2800"/>
              </a:lnSpc>
              <a:defRPr sz="2200"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pic>
        <p:nvPicPr>
          <p:cNvPr id="1095" name="image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9950" y="1676400"/>
            <a:ext cx="4864100" cy="182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ape 1097"/>
          <p:cNvSpPr/>
          <p:nvPr/>
        </p:nvSpPr>
        <p:spPr>
          <a:xfrm>
            <a:off x="5591175" y="5943600"/>
            <a:ext cx="3048000" cy="68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Distretto 2072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Emilia Romagna – Repubblica di San </a:t>
            </a:r>
            <a:r>
              <a:rPr sz="1100"/>
              <a:t>Marino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100">
                <a:solidFill>
                  <a:srgbClr val="002060"/>
                </a:solidFill>
              </a:defRPr>
            </a:pPr>
            <a:r>
              <a:t>Governatore 2016-2017 Franco Venturi</a:t>
            </a:r>
            <a:endParaRPr>
              <a:solidFill>
                <a:srgbClr val="958D85"/>
              </a:solidFill>
            </a:endParaRPr>
          </a:p>
        </p:txBody>
      </p:sp>
      <p:sp>
        <p:nvSpPr>
          <p:cNvPr id="1098" name="Shape 1098"/>
          <p:cNvSpPr/>
          <p:nvPr/>
        </p:nvSpPr>
        <p:spPr>
          <a:xfrm>
            <a:off x="4191000" y="5830887"/>
            <a:ext cx="1" cy="874713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sp>
        <p:nvSpPr>
          <p:cNvPr id="1099" name="Shape 1099"/>
          <p:cNvSpPr/>
          <p:nvPr/>
        </p:nvSpPr>
        <p:spPr>
          <a:xfrm>
            <a:off x="1828800" y="5967412"/>
            <a:ext cx="2286000" cy="62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300">
                <a:solidFill>
                  <a:srgbClr val="002060"/>
                </a:solidFill>
              </a:defRPr>
            </a:pPr>
            <a:r>
              <a:t>ASDI</a:t>
            </a:r>
            <a:endParaRPr>
              <a:solidFill>
                <a:srgbClr val="958D85"/>
              </a:solidFill>
            </a:endParaRPr>
          </a:p>
          <a:p>
            <a:pPr>
              <a:defRPr b="1" sz="1300">
                <a:solidFill>
                  <a:srgbClr val="002060"/>
                </a:solidFill>
              </a:defRPr>
            </a:pPr>
            <a:r>
              <a:t>Assemblea Distrettuale</a:t>
            </a:r>
            <a:endParaRPr>
              <a:solidFill>
                <a:srgbClr val="958D85"/>
              </a:solidFill>
            </a:endParaRPr>
          </a:p>
          <a:p>
            <a:pPr>
              <a:defRPr b="1" sz="1100">
                <a:solidFill>
                  <a:srgbClr val="002060"/>
                </a:solidFill>
              </a:defRPr>
            </a:pPr>
            <a:r>
              <a:t>Ferrara 7 maggio 2016</a:t>
            </a:r>
          </a:p>
        </p:txBody>
      </p:sp>
      <p:sp>
        <p:nvSpPr>
          <p:cNvPr id="1100" name="Shape 1100"/>
          <p:cNvSpPr/>
          <p:nvPr/>
        </p:nvSpPr>
        <p:spPr>
          <a:xfrm>
            <a:off x="380999" y="5791200"/>
            <a:ext cx="8269290" cy="0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grpSp>
        <p:nvGrpSpPr>
          <p:cNvPr id="1103" name="Group 1103"/>
          <p:cNvGrpSpPr/>
          <p:nvPr/>
        </p:nvGrpSpPr>
        <p:grpSpPr>
          <a:xfrm>
            <a:off x="-1" y="152399"/>
            <a:ext cx="9170990" cy="620715"/>
            <a:chOff x="0" y="0"/>
            <a:chExt cx="9170988" cy="620713"/>
          </a:xfrm>
        </p:grpSpPr>
        <p:sp>
          <p:nvSpPr>
            <p:cNvPr id="1101" name="Shape 1101"/>
            <p:cNvSpPr/>
            <p:nvPr/>
          </p:nvSpPr>
          <p:spPr>
            <a:xfrm>
              <a:off x="-1" y="-1"/>
              <a:ext cx="9170990" cy="620715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93000"/>
                </a:lnSpc>
                <a:defRPr>
                  <a:solidFill>
                    <a:srgbClr val="958D85"/>
                  </a:solidFill>
                </a:defRPr>
              </a:pPr>
            </a:p>
          </p:txBody>
        </p:sp>
        <p:sp>
          <p:nvSpPr>
            <p:cNvPr id="1102" name="Shape 1102"/>
            <p:cNvSpPr/>
            <p:nvPr/>
          </p:nvSpPr>
          <p:spPr>
            <a:xfrm>
              <a:off x="3474438" y="93187"/>
              <a:ext cx="2222112" cy="434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lnSpc>
                  <a:spcPct val="93000"/>
                </a:lnSpc>
                <a:defRPr b="1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/>
              <a:r>
                <a:t>Il Rotary oggi</a:t>
              </a:r>
            </a:p>
          </p:txBody>
        </p:sp>
      </p:grpSp>
      <p:pic>
        <p:nvPicPr>
          <p:cNvPr id="1104" name="image12.png" descr="logo_distretto-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8337" y="6019800"/>
            <a:ext cx="1036638" cy="280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5" name="image13.jpg" descr="T1617IT_PMS-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5867400"/>
            <a:ext cx="1447800" cy="709613"/>
          </a:xfrm>
          <a:prstGeom prst="rect">
            <a:avLst/>
          </a:prstGeom>
          <a:ln w="12700">
            <a:miter lim="400000"/>
          </a:ln>
        </p:spPr>
      </p:pic>
      <p:sp>
        <p:nvSpPr>
          <p:cNvPr id="1106" name="Shape 1106"/>
          <p:cNvSpPr/>
          <p:nvPr/>
        </p:nvSpPr>
        <p:spPr>
          <a:xfrm>
            <a:off x="457200" y="1295400"/>
            <a:ext cx="3733800" cy="2712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600"/>
              </a:spcBef>
              <a:defRPr sz="2800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Do you know the easiest place to find modern-day superheroes?</a:t>
            </a:r>
            <a:endParaRPr sz="3200">
              <a:solidFill>
                <a:srgbClr val="B7B2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defRPr sz="2800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 defTabSz="457200">
              <a:spcBef>
                <a:spcPts val="600"/>
              </a:spcBef>
              <a:defRPr sz="2800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Your local Rotary club! </a:t>
            </a:r>
          </a:p>
        </p:txBody>
      </p:sp>
      <p:pic>
        <p:nvPicPr>
          <p:cNvPr id="1107" name="image1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6800" y="1295400"/>
            <a:ext cx="3643313" cy="426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/>
          <p:nvPr/>
        </p:nvSpPr>
        <p:spPr>
          <a:xfrm>
            <a:off x="5591175" y="5943600"/>
            <a:ext cx="3048000" cy="68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Distretto 2072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Emilia Romagna – Repubblica di San </a:t>
            </a:r>
            <a:r>
              <a:rPr sz="1100"/>
              <a:t>Marino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100">
                <a:solidFill>
                  <a:srgbClr val="002060"/>
                </a:solidFill>
              </a:defRPr>
            </a:pPr>
            <a:r>
              <a:t>Governatore 2016-2017 Franco Venturi</a:t>
            </a:r>
            <a:endParaRPr>
              <a:solidFill>
                <a:srgbClr val="958D85"/>
              </a:solidFill>
            </a:endParaRPr>
          </a:p>
        </p:txBody>
      </p:sp>
      <p:sp>
        <p:nvSpPr>
          <p:cNvPr id="1110" name="Shape 1110"/>
          <p:cNvSpPr/>
          <p:nvPr/>
        </p:nvSpPr>
        <p:spPr>
          <a:xfrm>
            <a:off x="4191000" y="5830887"/>
            <a:ext cx="1" cy="874713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sp>
        <p:nvSpPr>
          <p:cNvPr id="1111" name="Shape 1111"/>
          <p:cNvSpPr/>
          <p:nvPr/>
        </p:nvSpPr>
        <p:spPr>
          <a:xfrm>
            <a:off x="1828800" y="5967412"/>
            <a:ext cx="2286000" cy="62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300">
                <a:solidFill>
                  <a:srgbClr val="002060"/>
                </a:solidFill>
              </a:defRPr>
            </a:pPr>
            <a:r>
              <a:t>ASDI</a:t>
            </a:r>
            <a:endParaRPr>
              <a:solidFill>
                <a:srgbClr val="958D85"/>
              </a:solidFill>
            </a:endParaRPr>
          </a:p>
          <a:p>
            <a:pPr>
              <a:defRPr b="1" sz="1300">
                <a:solidFill>
                  <a:srgbClr val="002060"/>
                </a:solidFill>
              </a:defRPr>
            </a:pPr>
            <a:r>
              <a:t>Assemblea Distrettuale</a:t>
            </a:r>
            <a:endParaRPr>
              <a:solidFill>
                <a:srgbClr val="958D85"/>
              </a:solidFill>
            </a:endParaRPr>
          </a:p>
          <a:p>
            <a:pPr>
              <a:defRPr b="1" sz="1100">
                <a:solidFill>
                  <a:srgbClr val="002060"/>
                </a:solidFill>
              </a:defRPr>
            </a:pPr>
            <a:r>
              <a:t>Ferrara 7 maggio 2016</a:t>
            </a:r>
          </a:p>
        </p:txBody>
      </p:sp>
      <p:sp>
        <p:nvSpPr>
          <p:cNvPr id="1112" name="Shape 1112"/>
          <p:cNvSpPr/>
          <p:nvPr/>
        </p:nvSpPr>
        <p:spPr>
          <a:xfrm>
            <a:off x="380999" y="5791200"/>
            <a:ext cx="8269290" cy="0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grpSp>
        <p:nvGrpSpPr>
          <p:cNvPr id="1115" name="Group 1115"/>
          <p:cNvGrpSpPr/>
          <p:nvPr/>
        </p:nvGrpSpPr>
        <p:grpSpPr>
          <a:xfrm>
            <a:off x="-1" y="152399"/>
            <a:ext cx="9170990" cy="620715"/>
            <a:chOff x="0" y="0"/>
            <a:chExt cx="9170988" cy="620713"/>
          </a:xfrm>
        </p:grpSpPr>
        <p:sp>
          <p:nvSpPr>
            <p:cNvPr id="1113" name="Shape 1113"/>
            <p:cNvSpPr/>
            <p:nvPr/>
          </p:nvSpPr>
          <p:spPr>
            <a:xfrm>
              <a:off x="-1" y="-1"/>
              <a:ext cx="9170990" cy="620715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93000"/>
                </a:lnSpc>
                <a:defRPr>
                  <a:solidFill>
                    <a:srgbClr val="958D85"/>
                  </a:solidFill>
                </a:defRPr>
              </a:pPr>
            </a:p>
          </p:txBody>
        </p:sp>
        <p:sp>
          <p:nvSpPr>
            <p:cNvPr id="1114" name="Shape 1114"/>
            <p:cNvSpPr/>
            <p:nvPr/>
          </p:nvSpPr>
          <p:spPr>
            <a:xfrm>
              <a:off x="3474438" y="93187"/>
              <a:ext cx="2222112" cy="434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lnSpc>
                  <a:spcPct val="93000"/>
                </a:lnSpc>
                <a:defRPr b="1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/>
              <a:r>
                <a:t>Il Rotary oggi</a:t>
              </a:r>
            </a:p>
          </p:txBody>
        </p:sp>
      </p:grpSp>
      <p:pic>
        <p:nvPicPr>
          <p:cNvPr id="1116" name="image12.png" descr="logo_distretto-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8337" y="6019800"/>
            <a:ext cx="1036638" cy="280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7" name="image13.jpg" descr="T1617IT_PMS-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5867400"/>
            <a:ext cx="1447800" cy="709613"/>
          </a:xfrm>
          <a:prstGeom prst="rect">
            <a:avLst/>
          </a:prstGeom>
          <a:ln w="12700">
            <a:miter lim="400000"/>
          </a:ln>
        </p:spPr>
      </p:pic>
      <p:sp>
        <p:nvSpPr>
          <p:cNvPr id="1118" name="Shape 1118"/>
          <p:cNvSpPr/>
          <p:nvPr/>
        </p:nvSpPr>
        <p:spPr>
          <a:xfrm>
            <a:off x="457200" y="1219200"/>
            <a:ext cx="8229600" cy="43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spcBef>
                <a:spcPts val="500"/>
              </a:spcBef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L’eradicazione della polio è ancora la nostra priorità</a:t>
            </a:r>
          </a:p>
        </p:txBody>
      </p:sp>
      <p:pic>
        <p:nvPicPr>
          <p:cNvPr id="1119" name="image1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1125" y="1981200"/>
            <a:ext cx="6381750" cy="3409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/>
          <p:nvPr/>
        </p:nvSpPr>
        <p:spPr>
          <a:xfrm>
            <a:off x="5591175" y="5943600"/>
            <a:ext cx="3048000" cy="68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Distretto 2072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Emilia Romagna – Repubblica di San </a:t>
            </a:r>
            <a:r>
              <a:rPr sz="1100"/>
              <a:t>Marino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100">
                <a:solidFill>
                  <a:srgbClr val="002060"/>
                </a:solidFill>
              </a:defRPr>
            </a:pPr>
            <a:r>
              <a:t>Governatore 2016-2017 Franco Venturi</a:t>
            </a:r>
            <a:endParaRPr>
              <a:solidFill>
                <a:srgbClr val="958D85"/>
              </a:solidFill>
            </a:endParaRPr>
          </a:p>
        </p:txBody>
      </p:sp>
      <p:sp>
        <p:nvSpPr>
          <p:cNvPr id="1122" name="Shape 1122"/>
          <p:cNvSpPr/>
          <p:nvPr/>
        </p:nvSpPr>
        <p:spPr>
          <a:xfrm>
            <a:off x="4191000" y="5830887"/>
            <a:ext cx="1" cy="874713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sp>
        <p:nvSpPr>
          <p:cNvPr id="1123" name="Shape 1123"/>
          <p:cNvSpPr/>
          <p:nvPr/>
        </p:nvSpPr>
        <p:spPr>
          <a:xfrm>
            <a:off x="1828800" y="5967412"/>
            <a:ext cx="2286000" cy="62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300">
                <a:solidFill>
                  <a:srgbClr val="002060"/>
                </a:solidFill>
              </a:defRPr>
            </a:pPr>
            <a:r>
              <a:t>ASDI</a:t>
            </a:r>
            <a:endParaRPr>
              <a:solidFill>
                <a:srgbClr val="958D85"/>
              </a:solidFill>
            </a:endParaRPr>
          </a:p>
          <a:p>
            <a:pPr>
              <a:defRPr b="1" sz="1300">
                <a:solidFill>
                  <a:srgbClr val="002060"/>
                </a:solidFill>
              </a:defRPr>
            </a:pPr>
            <a:r>
              <a:t>Assemblea Distrettuale</a:t>
            </a:r>
            <a:endParaRPr>
              <a:solidFill>
                <a:srgbClr val="958D85"/>
              </a:solidFill>
            </a:endParaRPr>
          </a:p>
          <a:p>
            <a:pPr>
              <a:defRPr b="1" sz="1100">
                <a:solidFill>
                  <a:srgbClr val="002060"/>
                </a:solidFill>
              </a:defRPr>
            </a:pPr>
            <a:r>
              <a:t>Ferrara 7 maggio 2016</a:t>
            </a:r>
          </a:p>
        </p:txBody>
      </p:sp>
      <p:sp>
        <p:nvSpPr>
          <p:cNvPr id="1124" name="Shape 1124"/>
          <p:cNvSpPr/>
          <p:nvPr/>
        </p:nvSpPr>
        <p:spPr>
          <a:xfrm>
            <a:off x="380999" y="5791200"/>
            <a:ext cx="8269290" cy="0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grpSp>
        <p:nvGrpSpPr>
          <p:cNvPr id="1127" name="Group 1127"/>
          <p:cNvGrpSpPr/>
          <p:nvPr/>
        </p:nvGrpSpPr>
        <p:grpSpPr>
          <a:xfrm>
            <a:off x="-1" y="152399"/>
            <a:ext cx="9170990" cy="620715"/>
            <a:chOff x="0" y="0"/>
            <a:chExt cx="9170988" cy="620713"/>
          </a:xfrm>
        </p:grpSpPr>
        <p:sp>
          <p:nvSpPr>
            <p:cNvPr id="1125" name="Shape 1125"/>
            <p:cNvSpPr/>
            <p:nvPr/>
          </p:nvSpPr>
          <p:spPr>
            <a:xfrm>
              <a:off x="-1" y="-1"/>
              <a:ext cx="9170990" cy="620715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93000"/>
                </a:lnSpc>
                <a:defRPr>
                  <a:solidFill>
                    <a:srgbClr val="958D85"/>
                  </a:solidFill>
                </a:defRPr>
              </a:pPr>
            </a:p>
          </p:txBody>
        </p:sp>
        <p:sp>
          <p:nvSpPr>
            <p:cNvPr id="1126" name="Shape 1126"/>
            <p:cNvSpPr/>
            <p:nvPr/>
          </p:nvSpPr>
          <p:spPr>
            <a:xfrm>
              <a:off x="3474438" y="93187"/>
              <a:ext cx="2222112" cy="434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lnSpc>
                  <a:spcPct val="93000"/>
                </a:lnSpc>
                <a:defRPr b="1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/>
              <a:r>
                <a:t>Il Rotary oggi</a:t>
              </a:r>
            </a:p>
          </p:txBody>
        </p:sp>
      </p:grpSp>
      <p:pic>
        <p:nvPicPr>
          <p:cNvPr id="1128" name="image12.png" descr="logo_distretto-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8337" y="6019800"/>
            <a:ext cx="1036638" cy="280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9" name="image13.jpg" descr="T1617IT_PMS-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5867400"/>
            <a:ext cx="1447800" cy="709613"/>
          </a:xfrm>
          <a:prstGeom prst="rect">
            <a:avLst/>
          </a:prstGeom>
          <a:ln w="12700">
            <a:miter lim="400000"/>
          </a:ln>
        </p:spPr>
      </p:pic>
      <p:sp>
        <p:nvSpPr>
          <p:cNvPr id="1130" name="Shape 1130"/>
          <p:cNvSpPr/>
          <p:nvPr/>
        </p:nvSpPr>
        <p:spPr>
          <a:xfrm>
            <a:off x="457200" y="1219200"/>
            <a:ext cx="8229600" cy="43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457200" algn="ctr" defTabSz="457200">
              <a:spcBef>
                <a:spcPts val="500"/>
              </a:spcBef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Rotary Rotaract Joint Membership.......AWESOME!</a:t>
            </a:r>
          </a:p>
        </p:txBody>
      </p:sp>
      <p:pic>
        <p:nvPicPr>
          <p:cNvPr id="1131" name="image1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6138" y="1981200"/>
            <a:ext cx="4894263" cy="3527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Shape 1133"/>
          <p:cNvSpPr/>
          <p:nvPr/>
        </p:nvSpPr>
        <p:spPr>
          <a:xfrm>
            <a:off x="5591175" y="5943600"/>
            <a:ext cx="3048000" cy="68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Distretto 2072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Emilia Romagna – Repubblica di San </a:t>
            </a:r>
            <a:r>
              <a:rPr sz="1100"/>
              <a:t>Marino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100">
                <a:solidFill>
                  <a:srgbClr val="002060"/>
                </a:solidFill>
              </a:defRPr>
            </a:pPr>
            <a:r>
              <a:t>Governatore 2016-2017 Franco Venturi</a:t>
            </a:r>
            <a:endParaRPr>
              <a:solidFill>
                <a:srgbClr val="958D85"/>
              </a:solidFill>
            </a:endParaRPr>
          </a:p>
        </p:txBody>
      </p:sp>
      <p:sp>
        <p:nvSpPr>
          <p:cNvPr id="1134" name="Shape 1134"/>
          <p:cNvSpPr/>
          <p:nvPr/>
        </p:nvSpPr>
        <p:spPr>
          <a:xfrm>
            <a:off x="4191000" y="5830887"/>
            <a:ext cx="1" cy="874713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sp>
        <p:nvSpPr>
          <p:cNvPr id="1135" name="Shape 1135"/>
          <p:cNvSpPr/>
          <p:nvPr/>
        </p:nvSpPr>
        <p:spPr>
          <a:xfrm>
            <a:off x="1828800" y="5967412"/>
            <a:ext cx="2286000" cy="62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300">
                <a:solidFill>
                  <a:srgbClr val="002060"/>
                </a:solidFill>
              </a:defRPr>
            </a:pPr>
            <a:r>
              <a:t>ASDI</a:t>
            </a:r>
            <a:endParaRPr>
              <a:solidFill>
                <a:srgbClr val="958D85"/>
              </a:solidFill>
            </a:endParaRPr>
          </a:p>
          <a:p>
            <a:pPr>
              <a:defRPr b="1" sz="1300">
                <a:solidFill>
                  <a:srgbClr val="002060"/>
                </a:solidFill>
              </a:defRPr>
            </a:pPr>
            <a:r>
              <a:t>Assemblea Distrettuale</a:t>
            </a:r>
            <a:endParaRPr>
              <a:solidFill>
                <a:srgbClr val="958D85"/>
              </a:solidFill>
            </a:endParaRPr>
          </a:p>
          <a:p>
            <a:pPr>
              <a:defRPr b="1" sz="1100">
                <a:solidFill>
                  <a:srgbClr val="002060"/>
                </a:solidFill>
              </a:defRPr>
            </a:pPr>
            <a:r>
              <a:t>Ferrara 7 maggio 2016</a:t>
            </a:r>
          </a:p>
        </p:txBody>
      </p:sp>
      <p:sp>
        <p:nvSpPr>
          <p:cNvPr id="1136" name="Shape 1136"/>
          <p:cNvSpPr/>
          <p:nvPr/>
        </p:nvSpPr>
        <p:spPr>
          <a:xfrm>
            <a:off x="380999" y="5791200"/>
            <a:ext cx="8269290" cy="0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grpSp>
        <p:nvGrpSpPr>
          <p:cNvPr id="1139" name="Group 1139"/>
          <p:cNvGrpSpPr/>
          <p:nvPr/>
        </p:nvGrpSpPr>
        <p:grpSpPr>
          <a:xfrm>
            <a:off x="-1" y="152399"/>
            <a:ext cx="9170990" cy="620715"/>
            <a:chOff x="0" y="0"/>
            <a:chExt cx="9170988" cy="620713"/>
          </a:xfrm>
        </p:grpSpPr>
        <p:sp>
          <p:nvSpPr>
            <p:cNvPr id="1137" name="Shape 1137"/>
            <p:cNvSpPr/>
            <p:nvPr/>
          </p:nvSpPr>
          <p:spPr>
            <a:xfrm>
              <a:off x="-1" y="-1"/>
              <a:ext cx="9170990" cy="620715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93000"/>
                </a:lnSpc>
                <a:defRPr>
                  <a:solidFill>
                    <a:srgbClr val="958D85"/>
                  </a:solidFill>
                </a:defRPr>
              </a:pPr>
            </a:p>
          </p:txBody>
        </p:sp>
        <p:sp>
          <p:nvSpPr>
            <p:cNvPr id="1138" name="Shape 1138"/>
            <p:cNvSpPr/>
            <p:nvPr/>
          </p:nvSpPr>
          <p:spPr>
            <a:xfrm>
              <a:off x="3474438" y="93187"/>
              <a:ext cx="2222112" cy="434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lnSpc>
                  <a:spcPct val="93000"/>
                </a:lnSpc>
                <a:defRPr b="1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/>
              <a:r>
                <a:t>Il Rotary oggi</a:t>
              </a:r>
            </a:p>
          </p:txBody>
        </p:sp>
      </p:grpSp>
      <p:pic>
        <p:nvPicPr>
          <p:cNvPr id="1140" name="image12.png" descr="logo_distretto-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8337" y="6019800"/>
            <a:ext cx="1036638" cy="280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1" name="image13.jpg" descr="T1617IT_PMS-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5867400"/>
            <a:ext cx="1447800" cy="709613"/>
          </a:xfrm>
          <a:prstGeom prst="rect">
            <a:avLst/>
          </a:prstGeom>
          <a:ln w="12700">
            <a:miter lim="400000"/>
          </a:ln>
        </p:spPr>
      </p:pic>
      <p:sp>
        <p:nvSpPr>
          <p:cNvPr id="1142" name="Shape 1142"/>
          <p:cNvSpPr/>
          <p:nvPr/>
        </p:nvSpPr>
        <p:spPr>
          <a:xfrm>
            <a:off x="933450" y="990600"/>
            <a:ext cx="7277100" cy="420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Mdp 2013</a:t>
            </a:r>
            <a:endParaRPr>
              <a:solidFill>
                <a:srgbClr val="958D85"/>
              </a:solidFill>
            </a:endParaRPr>
          </a:p>
          <a:p>
            <a: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I soci di un club Rotary sono:</a:t>
            </a:r>
          </a:p>
          <a:p>
            <a: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«persone adulte e rispettabili, che godano di buona reputazione nel proprio ambito professionale o nella comunità, e che...</a:t>
            </a:r>
            <a:r>
              <a:rPr i="1"/>
              <a:t>siano leaders nel proprio ambito professionale o comunitario</a:t>
            </a:r>
            <a:r>
              <a:t>»</a:t>
            </a:r>
          </a:p>
          <a:p>
            <a: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 b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COL 2016</a:t>
            </a:r>
            <a:endParaRPr>
              <a:solidFill>
                <a:srgbClr val="958D85"/>
              </a:solidFill>
            </a:endParaRPr>
          </a:p>
          <a:p>
            <a: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“Persone adulte che hanno buon carattere, integrità e leadership, possiedono buona reputazione nel loro lavoro, professione e/o comunità e sono desiderosi di servire nella loro comunità o nel mondo”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1144"/>
          <p:cNvSpPr/>
          <p:nvPr/>
        </p:nvSpPr>
        <p:spPr>
          <a:xfrm>
            <a:off x="5591175" y="5943600"/>
            <a:ext cx="3048000" cy="68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Distretto 2072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Emilia Romagna – Repubblica di San </a:t>
            </a:r>
            <a:r>
              <a:rPr sz="1100"/>
              <a:t>Marino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100">
                <a:solidFill>
                  <a:srgbClr val="002060"/>
                </a:solidFill>
              </a:defRPr>
            </a:pPr>
            <a:r>
              <a:t>Governatore 2016-2017 Franco Venturi</a:t>
            </a:r>
            <a:endParaRPr>
              <a:solidFill>
                <a:srgbClr val="958D85"/>
              </a:solidFill>
            </a:endParaRPr>
          </a:p>
        </p:txBody>
      </p:sp>
      <p:sp>
        <p:nvSpPr>
          <p:cNvPr id="1145" name="Shape 1145"/>
          <p:cNvSpPr/>
          <p:nvPr/>
        </p:nvSpPr>
        <p:spPr>
          <a:xfrm>
            <a:off x="4191000" y="5830887"/>
            <a:ext cx="1" cy="874713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sp>
        <p:nvSpPr>
          <p:cNvPr id="1146" name="Shape 1146"/>
          <p:cNvSpPr/>
          <p:nvPr/>
        </p:nvSpPr>
        <p:spPr>
          <a:xfrm>
            <a:off x="1828800" y="5967412"/>
            <a:ext cx="2286000" cy="62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300">
                <a:solidFill>
                  <a:srgbClr val="002060"/>
                </a:solidFill>
              </a:defRPr>
            </a:pPr>
            <a:r>
              <a:t>ASDI</a:t>
            </a:r>
            <a:endParaRPr>
              <a:solidFill>
                <a:srgbClr val="958D85"/>
              </a:solidFill>
            </a:endParaRPr>
          </a:p>
          <a:p>
            <a:pPr>
              <a:defRPr b="1" sz="1300">
                <a:solidFill>
                  <a:srgbClr val="002060"/>
                </a:solidFill>
              </a:defRPr>
            </a:pPr>
            <a:r>
              <a:t>Assemblea Distrettuale</a:t>
            </a:r>
            <a:endParaRPr>
              <a:solidFill>
                <a:srgbClr val="958D85"/>
              </a:solidFill>
            </a:endParaRPr>
          </a:p>
          <a:p>
            <a:pPr>
              <a:defRPr b="1" sz="1100">
                <a:solidFill>
                  <a:srgbClr val="002060"/>
                </a:solidFill>
              </a:defRPr>
            </a:pPr>
            <a:r>
              <a:t>Ferrara 7 maggio 2016</a:t>
            </a:r>
          </a:p>
        </p:txBody>
      </p:sp>
      <p:sp>
        <p:nvSpPr>
          <p:cNvPr id="1147" name="Shape 1147"/>
          <p:cNvSpPr/>
          <p:nvPr/>
        </p:nvSpPr>
        <p:spPr>
          <a:xfrm>
            <a:off x="380999" y="5791200"/>
            <a:ext cx="8269290" cy="0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grpSp>
        <p:nvGrpSpPr>
          <p:cNvPr id="1150" name="Group 1150"/>
          <p:cNvGrpSpPr/>
          <p:nvPr/>
        </p:nvGrpSpPr>
        <p:grpSpPr>
          <a:xfrm>
            <a:off x="-1" y="152399"/>
            <a:ext cx="9170990" cy="620715"/>
            <a:chOff x="0" y="0"/>
            <a:chExt cx="9170988" cy="620713"/>
          </a:xfrm>
        </p:grpSpPr>
        <p:sp>
          <p:nvSpPr>
            <p:cNvPr id="1148" name="Shape 1148"/>
            <p:cNvSpPr/>
            <p:nvPr/>
          </p:nvSpPr>
          <p:spPr>
            <a:xfrm>
              <a:off x="-1" y="-1"/>
              <a:ext cx="9170990" cy="620715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93000"/>
                </a:lnSpc>
                <a:defRPr>
                  <a:solidFill>
                    <a:srgbClr val="958D85"/>
                  </a:solidFill>
                </a:defRPr>
              </a:pPr>
            </a:p>
          </p:txBody>
        </p:sp>
        <p:sp>
          <p:nvSpPr>
            <p:cNvPr id="1149" name="Shape 1149"/>
            <p:cNvSpPr/>
            <p:nvPr/>
          </p:nvSpPr>
          <p:spPr>
            <a:xfrm>
              <a:off x="3474438" y="93187"/>
              <a:ext cx="2222112" cy="434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lnSpc>
                  <a:spcPct val="93000"/>
                </a:lnSpc>
                <a:defRPr b="1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/>
              <a:r>
                <a:t>Il Rotary oggi</a:t>
              </a:r>
            </a:p>
          </p:txBody>
        </p:sp>
      </p:grpSp>
      <p:pic>
        <p:nvPicPr>
          <p:cNvPr id="1151" name="image12.png" descr="logo_distretto-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8337" y="6019800"/>
            <a:ext cx="1036638" cy="280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2" name="image13.jpg" descr="T1617IT_PMS-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5867400"/>
            <a:ext cx="1447800" cy="709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3" name="image18.jpg" descr="85167804v2.jpg"/>
          <p:cNvPicPr>
            <a:picLocks noChangeAspect="1"/>
          </p:cNvPicPr>
          <p:nvPr/>
        </p:nvPicPr>
        <p:blipFill>
          <a:blip r:embed="rId4">
            <a:extLst/>
          </a:blip>
          <a:srcRect l="0" t="28760" r="0" b="7551"/>
          <a:stretch>
            <a:fillRect/>
          </a:stretch>
        </p:blipFill>
        <p:spPr>
          <a:xfrm>
            <a:off x="-26988" y="0"/>
            <a:ext cx="9170989" cy="5765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6" name="Group 1156"/>
          <p:cNvGrpSpPr/>
          <p:nvPr/>
        </p:nvGrpSpPr>
        <p:grpSpPr>
          <a:xfrm>
            <a:off x="6481762" y="1533525"/>
            <a:ext cx="2011363" cy="1933576"/>
            <a:chOff x="0" y="0"/>
            <a:chExt cx="2011362" cy="1933575"/>
          </a:xfrm>
        </p:grpSpPr>
        <p:sp>
          <p:nvSpPr>
            <p:cNvPr id="1154" name="Shape 1154"/>
            <p:cNvSpPr/>
            <p:nvPr/>
          </p:nvSpPr>
          <p:spPr>
            <a:xfrm>
              <a:off x="-1" y="0"/>
              <a:ext cx="2011364" cy="1933576"/>
            </a:xfrm>
            <a:prstGeom prst="ellipse">
              <a:avLst/>
            </a:prstGeom>
            <a:solidFill>
              <a:srgbClr val="81828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55" name="Shape 1155"/>
            <p:cNvSpPr/>
            <p:nvPr/>
          </p:nvSpPr>
          <p:spPr>
            <a:xfrm>
              <a:off x="195518" y="482918"/>
              <a:ext cx="1620325" cy="967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 defTabSz="457200">
                <a:defRPr b="1" sz="20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Business/</a:t>
              </a:r>
              <a:br/>
              <a:r>
                <a:t>Professional </a:t>
              </a:r>
              <a:br/>
              <a:r>
                <a:t>Leaders</a:t>
              </a:r>
            </a:p>
          </p:txBody>
        </p:sp>
      </p:grpSp>
      <p:grpSp>
        <p:nvGrpSpPr>
          <p:cNvPr id="1159" name="Group 1159"/>
          <p:cNvGrpSpPr/>
          <p:nvPr/>
        </p:nvGrpSpPr>
        <p:grpSpPr>
          <a:xfrm>
            <a:off x="341313" y="727075"/>
            <a:ext cx="3779838" cy="3779838"/>
            <a:chOff x="0" y="0"/>
            <a:chExt cx="3779837" cy="3779837"/>
          </a:xfrm>
        </p:grpSpPr>
        <p:sp>
          <p:nvSpPr>
            <p:cNvPr id="1157" name="Shape 1157"/>
            <p:cNvSpPr/>
            <p:nvPr/>
          </p:nvSpPr>
          <p:spPr>
            <a:xfrm>
              <a:off x="0" y="0"/>
              <a:ext cx="3779838" cy="3779838"/>
            </a:xfrm>
            <a:prstGeom prst="ellipse">
              <a:avLst/>
            </a:prstGeom>
            <a:solidFill>
              <a:srgbClr val="A31445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143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58" name="Shape 1158"/>
            <p:cNvSpPr/>
            <p:nvPr/>
          </p:nvSpPr>
          <p:spPr>
            <a:xfrm>
              <a:off x="553543" y="1640999"/>
              <a:ext cx="2672751" cy="497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457200">
                <a:defRPr b="1" sz="2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Service</a:t>
              </a:r>
            </a:p>
          </p:txBody>
        </p:sp>
      </p:grpSp>
      <p:sp>
        <p:nvSpPr>
          <p:cNvPr id="1160" name="Shape 1160"/>
          <p:cNvSpPr/>
          <p:nvPr/>
        </p:nvSpPr>
        <p:spPr>
          <a:xfrm>
            <a:off x="3733800" y="311150"/>
            <a:ext cx="5410200" cy="667329"/>
          </a:xfrm>
          <a:prstGeom prst="rect">
            <a:avLst/>
          </a:prstGeom>
          <a:solidFill>
            <a:srgbClr val="5E9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/>
            </a:lvl1pPr>
          </a:lstStyle>
          <a:p>
            <a:pPr/>
            <a:r>
              <a:t>Attualmente comunichiamo come un’organizzazione di servizio umanitario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/>
          <p:nvPr/>
        </p:nvSpPr>
        <p:spPr>
          <a:xfrm>
            <a:off x="5591175" y="5943600"/>
            <a:ext cx="3048000" cy="68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Distretto 2072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Emilia Romagna – Repubblica di San </a:t>
            </a:r>
            <a:r>
              <a:rPr sz="1100"/>
              <a:t>Marino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100">
                <a:solidFill>
                  <a:srgbClr val="002060"/>
                </a:solidFill>
              </a:defRPr>
            </a:pPr>
            <a:r>
              <a:t>Governatore 2016-2017 Franco Venturi</a:t>
            </a:r>
            <a:endParaRPr>
              <a:solidFill>
                <a:srgbClr val="958D85"/>
              </a:solidFill>
            </a:endParaRPr>
          </a:p>
        </p:txBody>
      </p:sp>
      <p:sp>
        <p:nvSpPr>
          <p:cNvPr id="1163" name="Shape 1163"/>
          <p:cNvSpPr/>
          <p:nvPr/>
        </p:nvSpPr>
        <p:spPr>
          <a:xfrm>
            <a:off x="4191000" y="5830887"/>
            <a:ext cx="1" cy="874713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sp>
        <p:nvSpPr>
          <p:cNvPr id="1164" name="Shape 1164"/>
          <p:cNvSpPr/>
          <p:nvPr/>
        </p:nvSpPr>
        <p:spPr>
          <a:xfrm>
            <a:off x="1828800" y="5967412"/>
            <a:ext cx="2286000" cy="62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300">
                <a:solidFill>
                  <a:srgbClr val="002060"/>
                </a:solidFill>
              </a:defRPr>
            </a:pPr>
            <a:r>
              <a:t>ASDI</a:t>
            </a:r>
            <a:endParaRPr>
              <a:solidFill>
                <a:srgbClr val="958D85"/>
              </a:solidFill>
            </a:endParaRPr>
          </a:p>
          <a:p>
            <a:pPr>
              <a:defRPr b="1" sz="1300">
                <a:solidFill>
                  <a:srgbClr val="002060"/>
                </a:solidFill>
              </a:defRPr>
            </a:pPr>
            <a:r>
              <a:t>Assemblea Distrettuale</a:t>
            </a:r>
            <a:endParaRPr>
              <a:solidFill>
                <a:srgbClr val="958D85"/>
              </a:solidFill>
            </a:endParaRPr>
          </a:p>
          <a:p>
            <a:pPr>
              <a:defRPr b="1" sz="1100">
                <a:solidFill>
                  <a:srgbClr val="002060"/>
                </a:solidFill>
              </a:defRPr>
            </a:pPr>
            <a:r>
              <a:t>Ferrara 7 maggio 2016</a:t>
            </a:r>
          </a:p>
        </p:txBody>
      </p:sp>
      <p:sp>
        <p:nvSpPr>
          <p:cNvPr id="1165" name="Shape 1165"/>
          <p:cNvSpPr/>
          <p:nvPr/>
        </p:nvSpPr>
        <p:spPr>
          <a:xfrm>
            <a:off x="380999" y="5791200"/>
            <a:ext cx="8269290" cy="0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grpSp>
        <p:nvGrpSpPr>
          <p:cNvPr id="1168" name="Group 1168"/>
          <p:cNvGrpSpPr/>
          <p:nvPr/>
        </p:nvGrpSpPr>
        <p:grpSpPr>
          <a:xfrm>
            <a:off x="-1" y="152399"/>
            <a:ext cx="9170990" cy="620715"/>
            <a:chOff x="0" y="0"/>
            <a:chExt cx="9170988" cy="620713"/>
          </a:xfrm>
        </p:grpSpPr>
        <p:sp>
          <p:nvSpPr>
            <p:cNvPr id="1166" name="Shape 1166"/>
            <p:cNvSpPr/>
            <p:nvPr/>
          </p:nvSpPr>
          <p:spPr>
            <a:xfrm>
              <a:off x="-1" y="-1"/>
              <a:ext cx="9170990" cy="620715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93000"/>
                </a:lnSpc>
                <a:defRPr>
                  <a:solidFill>
                    <a:srgbClr val="958D85"/>
                  </a:solidFill>
                </a:defRPr>
              </a:pPr>
            </a:p>
          </p:txBody>
        </p:sp>
        <p:sp>
          <p:nvSpPr>
            <p:cNvPr id="1167" name="Shape 1167"/>
            <p:cNvSpPr/>
            <p:nvPr/>
          </p:nvSpPr>
          <p:spPr>
            <a:xfrm>
              <a:off x="3474438" y="93187"/>
              <a:ext cx="2222112" cy="434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lnSpc>
                  <a:spcPct val="93000"/>
                </a:lnSpc>
                <a:defRPr b="1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/>
              <a:r>
                <a:t>Il Rotary oggi</a:t>
              </a:r>
            </a:p>
          </p:txBody>
        </p:sp>
      </p:grpSp>
      <p:pic>
        <p:nvPicPr>
          <p:cNvPr id="1169" name="image12.png" descr="logo_distretto-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8337" y="6019800"/>
            <a:ext cx="1036638" cy="280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0" name="image13.jpg" descr="T1617IT_PMS-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5867400"/>
            <a:ext cx="1447800" cy="709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1" name="image19.jpg" descr="85167785_v2.jpg"/>
          <p:cNvPicPr>
            <a:picLocks noChangeAspect="1"/>
          </p:cNvPicPr>
          <p:nvPr/>
        </p:nvPicPr>
        <p:blipFill>
          <a:blip r:embed="rId4">
            <a:extLst/>
          </a:blip>
          <a:srcRect l="0" t="27248" r="0" b="9064"/>
          <a:stretch>
            <a:fillRect/>
          </a:stretch>
        </p:blipFill>
        <p:spPr>
          <a:xfrm>
            <a:off x="-19050" y="0"/>
            <a:ext cx="9169400" cy="57467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74" name="Group 1174"/>
          <p:cNvGrpSpPr/>
          <p:nvPr/>
        </p:nvGrpSpPr>
        <p:grpSpPr>
          <a:xfrm>
            <a:off x="896937" y="1281113"/>
            <a:ext cx="2906714" cy="2816226"/>
            <a:chOff x="0" y="0"/>
            <a:chExt cx="2906712" cy="2816225"/>
          </a:xfrm>
        </p:grpSpPr>
        <p:sp>
          <p:nvSpPr>
            <p:cNvPr id="1172" name="Shape 1172"/>
            <p:cNvSpPr/>
            <p:nvPr/>
          </p:nvSpPr>
          <p:spPr>
            <a:xfrm>
              <a:off x="-1" y="0"/>
              <a:ext cx="2906714" cy="2816226"/>
            </a:xfrm>
            <a:prstGeom prst="ellipse">
              <a:avLst/>
            </a:prstGeom>
            <a:solidFill>
              <a:srgbClr val="A3144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73" name="Shape 1173"/>
            <p:cNvSpPr/>
            <p:nvPr/>
          </p:nvSpPr>
          <p:spPr>
            <a:xfrm>
              <a:off x="425678" y="1159193"/>
              <a:ext cx="2055356" cy="497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457200">
                <a:defRPr b="1" sz="2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Service</a:t>
              </a:r>
            </a:p>
          </p:txBody>
        </p:sp>
      </p:grpSp>
      <p:grpSp>
        <p:nvGrpSpPr>
          <p:cNvPr id="1177" name="Group 1177"/>
          <p:cNvGrpSpPr/>
          <p:nvPr/>
        </p:nvGrpSpPr>
        <p:grpSpPr>
          <a:xfrm>
            <a:off x="5564187" y="1281113"/>
            <a:ext cx="2906713" cy="2816226"/>
            <a:chOff x="0" y="0"/>
            <a:chExt cx="2906712" cy="2816225"/>
          </a:xfrm>
        </p:grpSpPr>
        <p:sp>
          <p:nvSpPr>
            <p:cNvPr id="1175" name="Shape 1175"/>
            <p:cNvSpPr/>
            <p:nvPr/>
          </p:nvSpPr>
          <p:spPr>
            <a:xfrm>
              <a:off x="-1" y="0"/>
              <a:ext cx="2906714" cy="2816226"/>
            </a:xfrm>
            <a:prstGeom prst="ellipse">
              <a:avLst/>
            </a:prstGeom>
            <a:solidFill>
              <a:srgbClr val="A3144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76" name="Shape 1176"/>
            <p:cNvSpPr/>
            <p:nvPr/>
          </p:nvSpPr>
          <p:spPr>
            <a:xfrm>
              <a:off x="339956" y="752793"/>
              <a:ext cx="2226800" cy="1310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 defTabSz="457200">
                <a:defRPr b="1"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Business/</a:t>
              </a:r>
              <a:br/>
              <a:r>
                <a:t>Professional </a:t>
              </a:r>
              <a:br/>
              <a:r>
                <a:t>Leaders</a:t>
              </a:r>
            </a:p>
          </p:txBody>
        </p:sp>
      </p:grpSp>
      <p:sp>
        <p:nvSpPr>
          <p:cNvPr id="1178" name="Shape 1178"/>
          <p:cNvSpPr/>
          <p:nvPr/>
        </p:nvSpPr>
        <p:spPr>
          <a:xfrm>
            <a:off x="3581400" y="311150"/>
            <a:ext cx="5562600" cy="667329"/>
          </a:xfrm>
          <a:prstGeom prst="rect">
            <a:avLst/>
          </a:prstGeom>
          <a:solidFill>
            <a:srgbClr val="5E9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000"/>
            </a:pPr>
            <a:r>
              <a:t>Per il Rotary l’opportunità è nella «E»</a:t>
            </a:r>
            <a:endParaRPr>
              <a:solidFill>
                <a:srgbClr val="958D8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defRPr b="1" sz="2000"/>
            </a:pPr>
            <a:r>
              <a:t>Service AND leadership = category of ONE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Shape 1180"/>
          <p:cNvSpPr/>
          <p:nvPr/>
        </p:nvSpPr>
        <p:spPr>
          <a:xfrm>
            <a:off x="5591175" y="5943600"/>
            <a:ext cx="3048000" cy="68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Distretto 2072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000">
                <a:solidFill>
                  <a:srgbClr val="002060"/>
                </a:solidFill>
              </a:defRPr>
            </a:pPr>
            <a:r>
              <a:t>Emilia Romagna – Repubblica di San </a:t>
            </a:r>
            <a:r>
              <a:rPr sz="1100"/>
              <a:t>Marino</a:t>
            </a:r>
            <a:endParaRPr>
              <a:solidFill>
                <a:srgbClr val="958D85"/>
              </a:solidFill>
            </a:endParaRP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sz="1100">
                <a:solidFill>
                  <a:srgbClr val="002060"/>
                </a:solidFill>
              </a:defRPr>
            </a:pPr>
            <a:r>
              <a:t>Governatore 2016-2017 Franco Venturi</a:t>
            </a:r>
            <a:endParaRPr>
              <a:solidFill>
                <a:srgbClr val="958D85"/>
              </a:solidFill>
            </a:endParaRPr>
          </a:p>
        </p:txBody>
      </p:sp>
      <p:sp>
        <p:nvSpPr>
          <p:cNvPr id="1181" name="Shape 1181"/>
          <p:cNvSpPr/>
          <p:nvPr/>
        </p:nvSpPr>
        <p:spPr>
          <a:xfrm>
            <a:off x="4191000" y="5830887"/>
            <a:ext cx="1" cy="874713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sp>
        <p:nvSpPr>
          <p:cNvPr id="1182" name="Shape 1182"/>
          <p:cNvSpPr/>
          <p:nvPr/>
        </p:nvSpPr>
        <p:spPr>
          <a:xfrm>
            <a:off x="1828800" y="5967412"/>
            <a:ext cx="2286000" cy="62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300">
                <a:solidFill>
                  <a:srgbClr val="002060"/>
                </a:solidFill>
              </a:defRPr>
            </a:pPr>
            <a:r>
              <a:t>ASDI</a:t>
            </a:r>
            <a:endParaRPr>
              <a:solidFill>
                <a:srgbClr val="958D85"/>
              </a:solidFill>
            </a:endParaRPr>
          </a:p>
          <a:p>
            <a:pPr>
              <a:defRPr b="1" sz="1300">
                <a:solidFill>
                  <a:srgbClr val="002060"/>
                </a:solidFill>
              </a:defRPr>
            </a:pPr>
            <a:r>
              <a:t>Assemblea Distrettuale</a:t>
            </a:r>
            <a:endParaRPr>
              <a:solidFill>
                <a:srgbClr val="958D85"/>
              </a:solidFill>
            </a:endParaRPr>
          </a:p>
          <a:p>
            <a:pPr>
              <a:defRPr b="1" sz="1100">
                <a:solidFill>
                  <a:srgbClr val="002060"/>
                </a:solidFill>
              </a:defRPr>
            </a:pPr>
            <a:r>
              <a:t>Ferrara 7 maggio 2016</a:t>
            </a:r>
          </a:p>
        </p:txBody>
      </p:sp>
      <p:sp>
        <p:nvSpPr>
          <p:cNvPr id="1183" name="Shape 1183"/>
          <p:cNvSpPr/>
          <p:nvPr/>
        </p:nvSpPr>
        <p:spPr>
          <a:xfrm>
            <a:off x="380999" y="5791200"/>
            <a:ext cx="8269290" cy="0"/>
          </a:xfrm>
          <a:prstGeom prst="line">
            <a:avLst/>
          </a:prstGeom>
          <a:ln>
            <a:solidFill>
              <a:srgbClr val="00B0E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958D85"/>
                </a:solidFill>
              </a:defRPr>
            </a:pPr>
          </a:p>
        </p:txBody>
      </p:sp>
      <p:grpSp>
        <p:nvGrpSpPr>
          <p:cNvPr id="1186" name="Group 1186"/>
          <p:cNvGrpSpPr/>
          <p:nvPr/>
        </p:nvGrpSpPr>
        <p:grpSpPr>
          <a:xfrm>
            <a:off x="-1" y="152399"/>
            <a:ext cx="9170990" cy="620715"/>
            <a:chOff x="0" y="0"/>
            <a:chExt cx="9170988" cy="620713"/>
          </a:xfrm>
        </p:grpSpPr>
        <p:sp>
          <p:nvSpPr>
            <p:cNvPr id="1184" name="Shape 1184"/>
            <p:cNvSpPr/>
            <p:nvPr/>
          </p:nvSpPr>
          <p:spPr>
            <a:xfrm>
              <a:off x="-1" y="-1"/>
              <a:ext cx="9170990" cy="620715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93000"/>
                </a:lnSpc>
                <a:defRPr>
                  <a:solidFill>
                    <a:srgbClr val="958D85"/>
                  </a:solidFill>
                </a:defRPr>
              </a:pPr>
            </a:p>
          </p:txBody>
        </p:sp>
        <p:sp>
          <p:nvSpPr>
            <p:cNvPr id="1185" name="Shape 1185"/>
            <p:cNvSpPr/>
            <p:nvPr/>
          </p:nvSpPr>
          <p:spPr>
            <a:xfrm>
              <a:off x="3474438" y="93187"/>
              <a:ext cx="2222112" cy="434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lnSpc>
                  <a:spcPct val="93000"/>
                </a:lnSpc>
                <a:defRPr b="1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/>
              <a:r>
                <a:t>Il Rotary oggi</a:t>
              </a:r>
            </a:p>
          </p:txBody>
        </p:sp>
      </p:grpSp>
      <p:pic>
        <p:nvPicPr>
          <p:cNvPr id="1187" name="image12.png" descr="logo_distretto-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8337" y="6019800"/>
            <a:ext cx="1036638" cy="280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8" name="image13.jpg" descr="T1617IT_PMS-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5867400"/>
            <a:ext cx="1447800" cy="709613"/>
          </a:xfrm>
          <a:prstGeom prst="rect">
            <a:avLst/>
          </a:prstGeom>
          <a:ln w="12700">
            <a:miter lim="400000"/>
          </a:ln>
        </p:spPr>
      </p:pic>
      <p:sp>
        <p:nvSpPr>
          <p:cNvPr id="1189" name="Shape 1189"/>
          <p:cNvSpPr/>
          <p:nvPr/>
        </p:nvSpPr>
        <p:spPr>
          <a:xfrm>
            <a:off x="952500" y="1371600"/>
            <a:ext cx="7235825" cy="349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spcBef>
                <a:spcPts val="500"/>
              </a:spcBef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«Credo che questo sia stato un consiglio storico, probabilmente uno dei, consigli evolutivi più progressivi che abbiamo mai visto. Credo che ci sia stato un forte senso di collegialità e una volontà di fare ciò che è giusto per il futuro dell'organizzazione»</a:t>
            </a:r>
            <a:endParaRPr sz="3200">
              <a:solidFill>
                <a:srgbClr val="B7B2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457200">
              <a:spcBef>
                <a:spcPts val="700"/>
              </a:spcBef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 defTabSz="457200">
              <a:spcBef>
                <a:spcPts val="500"/>
              </a:spcBef>
              <a:defRPr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Jennifer Jones, RI Board Director</a:t>
            </a:r>
          </a:p>
        </p:txBody>
      </p:sp>
      <p:pic>
        <p:nvPicPr>
          <p:cNvPr id="1190" name="image20.jpg"/>
          <p:cNvPicPr>
            <a:picLocks noChangeAspect="1"/>
          </p:cNvPicPr>
          <p:nvPr/>
        </p:nvPicPr>
        <p:blipFill>
          <a:blip r:embed="rId4">
            <a:extLst/>
          </a:blip>
          <a:srcRect l="72000" t="7819" r="8544" b="54877"/>
          <a:stretch>
            <a:fillRect/>
          </a:stretch>
        </p:blipFill>
        <p:spPr>
          <a:xfrm>
            <a:off x="6705600" y="3779837"/>
            <a:ext cx="1482725" cy="181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ommunications_white">
  <a:themeElements>
    <a:clrScheme name="Communications_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1B4E7"/>
      </a:accent1>
      <a:accent2>
        <a:srgbClr val="FEBD1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mmunications_whi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ommunications_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58D85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ommunications_white">
  <a:themeElements>
    <a:clrScheme name="Communications_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B4E7"/>
      </a:accent1>
      <a:accent2>
        <a:srgbClr val="FEBD1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mmunications_whi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ommunications_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58D85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