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rgbClr val="CAE5F6"/>
          </a:solidFill>
        </a:fill>
      </a:tcStyle>
    </a:wholeTbl>
    <a:band2H>
      <a:tcTxStyle b="def" i="def"/>
      <a:tcStyle>
        <a:tcBdr/>
        <a:fill>
          <a:solidFill>
            <a:srgbClr val="E6F2FA"/>
          </a:solidFill>
        </a:fill>
      </a:tcStyle>
    </a:band2H>
    <a:firstCol>
      <a:tcTxStyle b="on" i="off">
        <a:fontRef idx="major">
          <a:srgbClr val="958D85"/>
        </a:fontRef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958D85"/>
        </a:fontRef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381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958D85"/>
        </a:fontRef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381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958D85"/>
        </a:fontRef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958D85"/>
        </a:fontRef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381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958D85"/>
        </a:fontRef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381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958D85"/>
        </a:fontRef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958D85"/>
        </a:fontRef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381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958D85"/>
        </a:fontRef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381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958D85"/>
          </a:solidFill>
        </a:fill>
      </a:tcStyle>
    </a:band2H>
    <a:firstCol>
      <a:tcTxStyle b="on" i="off">
        <a:fontRef idx="major">
          <a:srgbClr val="958D85"/>
        </a:fontRef>
        <a:srgbClr val="958D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58D85"/>
          </a:solidFill>
        </a:fill>
      </a:tcStyle>
    </a:lastRow>
    <a:firstRow>
      <a:tcTxStyle b="on" i="off">
        <a:fontRef idx="major">
          <a:srgbClr val="958D85"/>
        </a:fontRef>
        <a:srgbClr val="958D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958D85"/>
        </a:fontRef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Ref idx="major">
          <a:srgbClr val="958D85"/>
        </a:fontRef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381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958D85"/>
        </a:fontRef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381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958D85"/>
        </a:fontRef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rgbClr val="958D85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958D85"/>
        </a:fontRef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rgbClr val="958D85">
              <a:alpha val="20000"/>
            </a:srgbClr>
          </a:solidFill>
        </a:fill>
      </a:tcStyle>
    </a:firstCol>
    <a:lastRow>
      <a:tcTxStyle b="on" i="off">
        <a:fontRef idx="major">
          <a:srgbClr val="958D85"/>
        </a:fontRef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508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958D85"/>
        </a:fontRef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254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Shape 10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5" name="Shape 10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0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0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0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0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0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6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6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6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6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6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7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9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9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-2" y="0"/>
            <a:ext cx="9144004" cy="6858000"/>
          </a:xfrm>
          <a:prstGeom prst="rect">
            <a:avLst/>
          </a:prstGeom>
          <a:solidFill>
            <a:srgbClr val="E6E5D8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12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8787" y="6165850"/>
            <a:ext cx="1216026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62600" y="152400"/>
            <a:ext cx="3124200" cy="312420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14"/>
          <p:cNvSpPr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sldNum" sz="quarter" idx="2"/>
          </p:nvPr>
        </p:nvSpPr>
        <p:spPr>
          <a:xfrm>
            <a:off x="6553200" y="6356350"/>
            <a:ext cx="343901" cy="358138"/>
          </a:xfrm>
          <a:prstGeom prst="rect">
            <a:avLst/>
          </a:prstGeom>
        </p:spPr>
        <p:txBody>
          <a:bodyPr anchor="t"/>
          <a:lstStyle>
            <a:lvl1pPr algn="l" defTabSz="457200">
              <a:defRPr sz="1800">
                <a:solidFill>
                  <a:srgbClr val="958D8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Shape 903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904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905" name="Shape 90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06" name="Shape 906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07" name="Shape 907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908" name="Shape 908"/>
          <p:cNvSpPr/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911" indent="-329711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127" indent="-311727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600" indent="-38100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425" indent="-428625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Shape 915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916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917" name="Shape 9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18" name="Shape 918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19" name="Shape 919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920" name="Shape 920"/>
          <p:cNvSpPr/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911" indent="-329711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127" indent="-311727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600" indent="-38100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425" indent="-428625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Shape 927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928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929" name="Shape 9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30" name="Shape 930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246C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31" name="Shape 931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932" name="Shape 932"/>
          <p:cNvSpPr/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911" indent="-329711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127" indent="-311727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600" indent="-38100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425" indent="-428625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Shape 939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940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941" name="Shape 94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42" name="Shape 942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43" name="Shape 943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944" name="Shape 944"/>
          <p:cNvSpPr/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911" indent="-329711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127" indent="-311727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600" indent="-38100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425" indent="-428625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Shape 951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952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953" name="Shape 95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54" name="Shape 954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55" name="Shape 955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956" name="Shape 956"/>
          <p:cNvSpPr/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911" indent="-329711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127" indent="-311727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600" indent="-38100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425" indent="-428625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Shape 963"/>
          <p:cNvSpPr/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800">
                <a:solidFill>
                  <a:srgbClr val="D9D9D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964" name="Shape 964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Shape 971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>
              <a:defRPr cap="all" sz="40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972" name="Shape 972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73" name="Shape 973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Shape 980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>
              <a:defRPr sz="36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981" name="Shape 981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90575" indent="-333375"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34439" indent="-320039"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27200" indent="-355600"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184400" indent="-355600"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82" name="Shape 982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Shape 989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>
              <a:defRPr sz="36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990" name="Shape 990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91" name="Shape 991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</a:p>
        </p:txBody>
      </p:sp>
      <p:sp>
        <p:nvSpPr>
          <p:cNvPr id="992" name="Shape 992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" name="Shape 999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 sz="36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1000" name="Shape 1000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Shape 87"/>
          <p:cNvSpPr/>
          <p:nvPr/>
        </p:nvSpPr>
        <p:spPr>
          <a:xfrm>
            <a:off x="-2" y="0"/>
            <a:ext cx="9144004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8" name="Shape 88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sx="100000" sy="100000" kx="0" ky="0" algn="b" rotWithShape="0" blurRad="6350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9" name="Shape 89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Shape 1007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Shape 1014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Shape 1021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lIns="45719" tIns="45719" rIns="45719" bIns="45719" anchor="b"/>
          <a:lstStyle>
            <a:lvl1pPr algn="l">
              <a:defRPr b="1" sz="20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1022" name="Shape 1022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3771" indent="-326571"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23" name="Shape 102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1024" name="Shape 1024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hape 1031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lIns="45719" tIns="45719" rIns="45719" bIns="45719" anchor="b"/>
          <a:lstStyle>
            <a:lvl1pPr algn="l">
              <a:defRPr b="1" sz="20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1032" name="Shape 103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3" name="Shape 1033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300"/>
              </a:spcBef>
              <a:buSzTx/>
              <a:buFontTx/>
              <a:buNone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34" name="Shape 1034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Shape 1041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1042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1050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Shape 1057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>
                <a:solidFill>
                  <a:srgbClr val="958D85"/>
                </a:solidFill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1058" name="Shape 1058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>
              <a:buSzTx/>
              <a:buFontTx/>
              <a:buNone/>
              <a:defRPr>
                <a:solidFill>
                  <a:srgbClr val="B7B2AE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B7B2AE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B7B2AE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B7B2AE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B7B2AE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59" name="Shape 1059"/>
          <p:cNvSpPr/>
          <p:nvPr>
            <p:ph type="sldNum" sz="quarter" idx="2"/>
          </p:nvPr>
        </p:nvSpPr>
        <p:spPr>
          <a:xfrm>
            <a:off x="6553200" y="6356350"/>
            <a:ext cx="443171" cy="437069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iapositiva titolo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Shape 1066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>
                <a:solidFill>
                  <a:srgbClr val="958D85"/>
                </a:solidFill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1067" name="Shape 1067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>
              <a:buSzTx/>
              <a:buFontTx/>
              <a:buNone/>
              <a:defRPr>
                <a:solidFill>
                  <a:srgbClr val="B7B2AE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B7B2AE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B7B2AE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B7B2AE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B7B2AE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68" name="Shape 1068"/>
          <p:cNvSpPr/>
          <p:nvPr>
            <p:ph type="sldNum" sz="quarter" idx="2"/>
          </p:nvPr>
        </p:nvSpPr>
        <p:spPr>
          <a:xfrm>
            <a:off x="6553200" y="6356350"/>
            <a:ext cx="443171" cy="437069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Shape 97"/>
          <p:cNvSpPr/>
          <p:nvPr/>
        </p:nvSpPr>
        <p:spPr>
          <a:xfrm>
            <a:off x="-2" y="0"/>
            <a:ext cx="9144004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8" name="Shape 98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 w="12700">
            <a:miter lim="400000"/>
          </a:ln>
          <a:effectLst>
            <a:outerShdw sx="100000" sy="100000" kx="0" ky="0" algn="b" rotWithShape="0" blurRad="6350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9" name="Shape 99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hape 107"/>
          <p:cNvSpPr/>
          <p:nvPr/>
        </p:nvSpPr>
        <p:spPr>
          <a:xfrm>
            <a:off x="-2" y="0"/>
            <a:ext cx="9144004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8" name="Shape 108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246C"/>
          </a:solidFill>
          <a:ln w="12700">
            <a:miter lim="400000"/>
          </a:ln>
          <a:effectLst>
            <a:outerShdw sx="100000" sy="100000" kx="0" ky="0" algn="b" rotWithShape="0" blurRad="6350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9" name="Shape 109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hape 117"/>
          <p:cNvSpPr/>
          <p:nvPr/>
        </p:nvSpPr>
        <p:spPr>
          <a:xfrm>
            <a:off x="-2" y="0"/>
            <a:ext cx="9144004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8" name="Shape 118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 w="12700">
            <a:miter lim="400000"/>
          </a:ln>
          <a:effectLst>
            <a:outerShdw sx="100000" sy="100000" kx="0" ky="0" algn="b" rotWithShape="0" blurRad="6350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9" name="Shape 119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hape 127"/>
          <p:cNvSpPr/>
          <p:nvPr/>
        </p:nvSpPr>
        <p:spPr>
          <a:xfrm>
            <a:off x="-2" y="0"/>
            <a:ext cx="9144004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8" name="Shape 128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 w="12700">
            <a:miter lim="400000"/>
          </a:ln>
          <a:effectLst>
            <a:outerShdw sx="100000" sy="100000" kx="0" ky="0" algn="b" rotWithShape="0" blurRad="6350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9" name="Shape 129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hape 22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Shape 200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Shape 208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type="sldNum" sz="quarter" idx="2"/>
          </p:nvPr>
        </p:nvSpPr>
        <p:spPr>
          <a:xfrm>
            <a:off x="6553200" y="6356350"/>
            <a:ext cx="343901" cy="358138"/>
          </a:xfrm>
          <a:prstGeom prst="rect">
            <a:avLst/>
          </a:prstGeom>
        </p:spPr>
        <p:txBody>
          <a:bodyPr anchor="t"/>
          <a:lstStyle>
            <a:lvl1pPr algn="l" defTabSz="457200">
              <a:defRPr sz="1800">
                <a:solidFill>
                  <a:srgbClr val="958D8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type="sldNum" sz="quarter" idx="2"/>
          </p:nvPr>
        </p:nvSpPr>
        <p:spPr>
          <a:xfrm>
            <a:off x="6553200" y="6356350"/>
            <a:ext cx="343901" cy="358138"/>
          </a:xfrm>
          <a:prstGeom prst="rect">
            <a:avLst/>
          </a:prstGeom>
        </p:spPr>
        <p:txBody>
          <a:bodyPr anchor="t"/>
          <a:lstStyle>
            <a:lvl1pPr algn="l" defTabSz="457200">
              <a:defRPr sz="1800">
                <a:solidFill>
                  <a:srgbClr val="958D8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Shape 230"/>
          <p:cNvSpPr/>
          <p:nvPr/>
        </p:nvSpPr>
        <p:spPr>
          <a:xfrm>
            <a:off x="-2" y="0"/>
            <a:ext cx="9144004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1" name="Shape 231"/>
          <p:cNvSpPr/>
          <p:nvPr/>
        </p:nvSpPr>
        <p:spPr>
          <a:xfrm>
            <a:off x="-152402" y="2667000"/>
            <a:ext cx="9525004" cy="1600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sx="100000" sy="100000" kx="0" ky="0" algn="b" rotWithShape="0" blurRad="63500" dist="61087" dir="5400000">
              <a:srgbClr val="808080">
                <a:alpha val="45997"/>
              </a:srgbClr>
            </a:outerShdw>
          </a:effectLst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2" name="Shape 232"/>
          <p:cNvSpPr/>
          <p:nvPr>
            <p:ph type="sldNum" sz="quarter" idx="2"/>
          </p:nvPr>
        </p:nvSpPr>
        <p:spPr>
          <a:xfrm>
            <a:off x="71628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Shape 30"/>
          <p:cNvSpPr/>
          <p:nvPr>
            <p:ph type="sldNum" sz="quarter" idx="2"/>
          </p:nvPr>
        </p:nvSpPr>
        <p:spPr>
          <a:xfrm>
            <a:off x="71628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Shape 240"/>
          <p:cNvSpPr/>
          <p:nvPr/>
        </p:nvSpPr>
        <p:spPr>
          <a:xfrm>
            <a:off x="-2" y="0"/>
            <a:ext cx="9144004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41" name="Shape 241"/>
          <p:cNvSpPr/>
          <p:nvPr/>
        </p:nvSpPr>
        <p:spPr>
          <a:xfrm>
            <a:off x="-152402" y="2667000"/>
            <a:ext cx="9525004" cy="1600200"/>
          </a:xfrm>
          <a:prstGeom prst="rect">
            <a:avLst/>
          </a:prstGeom>
          <a:solidFill>
            <a:srgbClr val="005DAA"/>
          </a:solidFill>
          <a:ln w="12700">
            <a:miter lim="400000"/>
          </a:ln>
          <a:effectLst>
            <a:outerShdw sx="100000" sy="100000" kx="0" ky="0" algn="b" rotWithShape="0" blurRad="63500" dist="61087" dir="5400000">
              <a:srgbClr val="808080">
                <a:alpha val="45997"/>
              </a:srgbClr>
            </a:outerShdw>
          </a:effectLst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42" name="Shape 242"/>
          <p:cNvSpPr/>
          <p:nvPr>
            <p:ph type="sldNum" sz="quarter" idx="2"/>
          </p:nvPr>
        </p:nvSpPr>
        <p:spPr>
          <a:xfrm>
            <a:off x="71628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250" name="Shape 250"/>
          <p:cNvSpPr/>
          <p:nvPr/>
        </p:nvSpPr>
        <p:spPr>
          <a:xfrm>
            <a:off x="-2" y="0"/>
            <a:ext cx="9144004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51" name="Shape 251"/>
          <p:cNvSpPr/>
          <p:nvPr/>
        </p:nvSpPr>
        <p:spPr>
          <a:xfrm>
            <a:off x="-152402" y="2667000"/>
            <a:ext cx="9525004" cy="1600200"/>
          </a:xfrm>
          <a:prstGeom prst="rect">
            <a:avLst/>
          </a:prstGeom>
          <a:solidFill>
            <a:srgbClr val="00246C"/>
          </a:solidFill>
          <a:ln w="12700">
            <a:miter lim="400000"/>
          </a:ln>
          <a:effectLst>
            <a:outerShdw sx="100000" sy="100000" kx="0" ky="0" algn="b" rotWithShape="0" blurRad="63500" dist="61087" dir="5400000">
              <a:srgbClr val="808080">
                <a:alpha val="45997"/>
              </a:srgbClr>
            </a:outerShdw>
          </a:effectLst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52" name="Shape 252"/>
          <p:cNvSpPr/>
          <p:nvPr>
            <p:ph type="sldNum" sz="quarter" idx="2"/>
          </p:nvPr>
        </p:nvSpPr>
        <p:spPr>
          <a:xfrm>
            <a:off x="71628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260" name="Shape 260"/>
          <p:cNvSpPr/>
          <p:nvPr/>
        </p:nvSpPr>
        <p:spPr>
          <a:xfrm>
            <a:off x="-2" y="0"/>
            <a:ext cx="9144004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61" name="Shape 261"/>
          <p:cNvSpPr/>
          <p:nvPr/>
        </p:nvSpPr>
        <p:spPr>
          <a:xfrm>
            <a:off x="-152402" y="2667000"/>
            <a:ext cx="9525004" cy="1600200"/>
          </a:xfrm>
          <a:prstGeom prst="rect">
            <a:avLst/>
          </a:prstGeom>
          <a:solidFill>
            <a:srgbClr val="009999"/>
          </a:solidFill>
          <a:ln w="12700">
            <a:miter lim="400000"/>
          </a:ln>
          <a:effectLst>
            <a:outerShdw sx="100000" sy="100000" kx="0" ky="0" algn="b" rotWithShape="0" blurRad="63500" dist="61087" dir="5400000">
              <a:srgbClr val="808080">
                <a:alpha val="45997"/>
              </a:srgbClr>
            </a:outerShdw>
          </a:effectLst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62" name="Shape 262"/>
          <p:cNvSpPr/>
          <p:nvPr>
            <p:ph type="sldNum" sz="quarter" idx="2"/>
          </p:nvPr>
        </p:nvSpPr>
        <p:spPr>
          <a:xfrm>
            <a:off x="71628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270" name="Shape 270"/>
          <p:cNvSpPr/>
          <p:nvPr/>
        </p:nvSpPr>
        <p:spPr>
          <a:xfrm>
            <a:off x="-2" y="0"/>
            <a:ext cx="9144004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71" name="Shape 271"/>
          <p:cNvSpPr/>
          <p:nvPr/>
        </p:nvSpPr>
        <p:spPr>
          <a:xfrm>
            <a:off x="-152402" y="2667000"/>
            <a:ext cx="9525004" cy="1600200"/>
          </a:xfrm>
          <a:prstGeom prst="rect">
            <a:avLst/>
          </a:prstGeom>
          <a:solidFill>
            <a:srgbClr val="FF7600"/>
          </a:solidFill>
          <a:ln w="12700">
            <a:miter lim="400000"/>
          </a:ln>
          <a:effectLst>
            <a:outerShdw sx="100000" sy="100000" kx="0" ky="0" algn="b" rotWithShape="0" blurRad="63500" dist="61087" dir="5400000">
              <a:srgbClr val="808080">
                <a:alpha val="45997"/>
              </a:srgbClr>
            </a:outerShdw>
          </a:effectLst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72" name="Shape 272"/>
          <p:cNvSpPr/>
          <p:nvPr>
            <p:ph type="sldNum" sz="quarter" idx="2"/>
          </p:nvPr>
        </p:nvSpPr>
        <p:spPr>
          <a:xfrm>
            <a:off x="71628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280" name="Shape 280"/>
          <p:cNvSpPr/>
          <p:nvPr/>
        </p:nvSpPr>
        <p:spPr>
          <a:xfrm>
            <a:off x="-2" y="0"/>
            <a:ext cx="9144004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 defTabSz="45720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81" name="Shape 281"/>
          <p:cNvSpPr/>
          <p:nvPr>
            <p:ph type="sldNum" sz="quarter" idx="2"/>
          </p:nvPr>
        </p:nvSpPr>
        <p:spPr>
          <a:xfrm>
            <a:off x="71628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289" name="Shape 289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algn="ctr">
              <a:buFontTx/>
              <a:defRPr>
                <a:solidFill>
                  <a:srgbClr val="888888"/>
                </a:solidFill>
              </a:defRPr>
            </a:lvl2pPr>
            <a:lvl3pPr algn="ctr">
              <a:buFontTx/>
              <a:defRPr>
                <a:solidFill>
                  <a:srgbClr val="888888"/>
                </a:solidFill>
              </a:defRPr>
            </a:lvl3pPr>
            <a:lvl4pPr algn="ctr">
              <a:buFontTx/>
              <a:defRPr>
                <a:solidFill>
                  <a:srgbClr val="888888"/>
                </a:solidFill>
              </a:defRPr>
            </a:lvl4pPr>
            <a:lvl5pPr algn="ctr">
              <a:buFontTx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90" name="Shape 29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298" name="Shape 29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99" name="Shape 29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Titolo Testo</a:t>
            </a:r>
          </a:p>
        </p:txBody>
      </p:sp>
      <p:sp>
        <p:nvSpPr>
          <p:cNvPr id="307" name="Shape 307"/>
          <p:cNvSpPr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661306" indent="-204106">
              <a:spcBef>
                <a:spcPts val="400"/>
              </a:spcBef>
              <a:buFontTx/>
              <a:defRPr sz="2000">
                <a:solidFill>
                  <a:srgbClr val="888888"/>
                </a:solidFill>
              </a:defRPr>
            </a:lvl2pPr>
            <a:lvl3pPr marL="1104900" indent="-190500">
              <a:spcBef>
                <a:spcPts val="400"/>
              </a:spcBef>
              <a:buFontTx/>
              <a:defRPr sz="2000">
                <a:solidFill>
                  <a:srgbClr val="888888"/>
                </a:solidFill>
              </a:defRPr>
            </a:lvl3pPr>
            <a:lvl4pPr marL="1600200" indent="-228600">
              <a:spcBef>
                <a:spcPts val="400"/>
              </a:spcBef>
              <a:buFontTx/>
              <a:defRPr sz="2000">
                <a:solidFill>
                  <a:srgbClr val="888888"/>
                </a:solidFill>
              </a:defRPr>
            </a:lvl4pPr>
            <a:lvl5pPr marL="2057400" indent="-228600">
              <a:spcBef>
                <a:spcPts val="400"/>
              </a:spcBef>
              <a:buFontTx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08" name="Shape 30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16" name="Shape 316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7" name="Shape 31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25" name="Shape 325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702128" indent="-244928">
              <a:spcBef>
                <a:spcPts val="500"/>
              </a:spcBef>
              <a:buFontTx/>
              <a:defRPr b="1" sz="2400"/>
            </a:lvl2pPr>
            <a:lvl3pPr marL="1143000" indent="-228600">
              <a:spcBef>
                <a:spcPts val="500"/>
              </a:spcBef>
              <a:buFontTx/>
              <a:defRPr b="1" sz="2400"/>
            </a:lvl3pPr>
            <a:lvl4pPr marL="1645920" indent="-274320">
              <a:spcBef>
                <a:spcPts val="500"/>
              </a:spcBef>
              <a:buFontTx/>
              <a:defRPr b="1" sz="2400"/>
            </a:lvl4pPr>
            <a:lvl5pPr marL="2103120" indent="-274320">
              <a:spcBef>
                <a:spcPts val="500"/>
              </a:spcBef>
              <a:buFontTx/>
              <a:defRPr b="1"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26" name="Shape 326"/>
          <p:cNvSpPr/>
          <p:nvPr>
            <p:ph type="body" sz="quarter" idx="13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327" name="Shape 3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35" name="Shape 3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Titolo Testo</a:t>
            </a:r>
          </a:p>
        </p:txBody>
      </p:sp>
      <p:sp>
        <p:nvSpPr>
          <p:cNvPr id="350" name="Shape 350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51" name="Shape 351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52" name="Shape 35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Titolo Testo</a:t>
            </a:r>
          </a:p>
        </p:txBody>
      </p:sp>
      <p:sp>
        <p:nvSpPr>
          <p:cNvPr id="360" name="Shape 360"/>
          <p:cNvSpPr/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61" name="Shape 361"/>
          <p:cNvSpPr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4" indent="-142874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62" name="Shape 3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70" name="Shape 3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71" name="Shape 3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79" name="Shape 379"/>
          <p:cNvSpPr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80" name="Shape 3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7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388" name="Shape 38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89" name="Shape 389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90" name="Shape 390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391" name="Shape 391"/>
          <p:cNvSpPr/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910" indent="-32971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126" indent="-311726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600" indent="-38100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425" indent="-428625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92" name="Shape 392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400" name="Shape 40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01" name="Shape 401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02" name="Shape 402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403" name="Shape 403"/>
          <p:cNvSpPr/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910" indent="-32971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126" indent="-311726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600" indent="-38100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425" indent="-428625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04" name="Shape 404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412" name="Shape 4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13" name="Shape 413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246C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14" name="Shape 414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415" name="Shape 415"/>
          <p:cNvSpPr/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910" indent="-32971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126" indent="-311726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600" indent="-38100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425" indent="-428625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6" name="Shape 416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3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424" name="Shape 42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25" name="Shape 425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26" name="Shape 426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427" name="Shape 427"/>
          <p:cNvSpPr/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910" indent="-32971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126" indent="-311726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600" indent="-38100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425" indent="-428625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28" name="Shape 428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436" name="Shape 4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37" name="Shape 437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38" name="Shape 438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439" name="Shape 439"/>
          <p:cNvSpPr/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910" indent="-32971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126" indent="-311726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600" indent="-38100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425" indent="-428625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40" name="Shape 440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/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800">
                <a:solidFill>
                  <a:srgbClr val="D9D9D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448" name="Shape 448"/>
          <p:cNvSpPr/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cap="all" sz="40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456" name="Shape 456"/>
          <p:cNvSpPr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61306" indent="-204106">
              <a:spcBef>
                <a:spcPts val="400"/>
              </a:spcBef>
              <a:buFontTx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04900" indent="-190500">
              <a:spcBef>
                <a:spcPts val="400"/>
              </a:spcBef>
              <a:buFontTx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>
              <a:spcBef>
                <a:spcPts val="400"/>
              </a:spcBef>
              <a:buFontTx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>
              <a:spcBef>
                <a:spcPts val="400"/>
              </a:spcBef>
              <a:buFontTx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57" name="Shape 457"/>
          <p:cNvSpPr/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algn="l">
              <a:defRPr sz="36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465" name="Shape 465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90575" indent="-333375"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34438" indent="-320038"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27200" indent="-355600"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184400" indent="-355600"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66" name="Shape 466"/>
          <p:cNvSpPr/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algn="l">
              <a:defRPr sz="36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474" name="Shape 474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702128" indent="-244928">
              <a:spcBef>
                <a:spcPts val="500"/>
              </a:spcBef>
              <a:buFontTx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indent="-228600">
              <a:spcBef>
                <a:spcPts val="500"/>
              </a:spcBef>
              <a:buFontTx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45920" indent="-274320">
              <a:spcBef>
                <a:spcPts val="500"/>
              </a:spcBef>
              <a:buFontTx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103120" indent="-274320">
              <a:spcBef>
                <a:spcPts val="500"/>
              </a:spcBef>
              <a:buFontTx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75" name="Shape 475"/>
          <p:cNvSpPr/>
          <p:nvPr>
            <p:ph type="body" sz="quarter" idx="13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476" name="Shape 476"/>
          <p:cNvSpPr/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>
              <a:defRPr sz="36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484" name="Shape 484"/>
          <p:cNvSpPr/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/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/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506" name="Shape 506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07" name="Shape 507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08" name="Shape 508"/>
          <p:cNvSpPr/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516" name="Shape 516"/>
          <p:cNvSpPr/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17" name="Shape 517"/>
          <p:cNvSpPr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00074" indent="-142874">
              <a:spcBef>
                <a:spcPts val="300"/>
              </a:spcBef>
              <a:buFontTx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047750" indent="-133350">
              <a:spcBef>
                <a:spcPts val="300"/>
              </a:spcBef>
              <a:buFontTx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531619" indent="-160019">
              <a:spcBef>
                <a:spcPts val="300"/>
              </a:spcBef>
              <a:buFontTx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988820" indent="-160020">
              <a:spcBef>
                <a:spcPts val="300"/>
              </a:spcBef>
              <a:buFontTx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18" name="Shape 518"/>
          <p:cNvSpPr/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5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526" name="Shape 526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3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hape 534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958D85"/>
                </a:solidFill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542" name="Shape 54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B7B2AE"/>
                </a:solidFill>
              </a:defRPr>
            </a:lvl1pPr>
            <a:lvl2pPr algn="ctr">
              <a:buFontTx/>
              <a:defRPr>
                <a:solidFill>
                  <a:srgbClr val="B7B2AE"/>
                </a:solidFill>
              </a:defRPr>
            </a:lvl2pPr>
            <a:lvl3pPr algn="ctr">
              <a:buFontTx/>
              <a:defRPr>
                <a:solidFill>
                  <a:srgbClr val="B7B2AE"/>
                </a:solidFill>
              </a:defRPr>
            </a:lvl3pPr>
            <a:lvl4pPr algn="ctr">
              <a:buFontTx/>
              <a:defRPr>
                <a:solidFill>
                  <a:srgbClr val="B7B2AE"/>
                </a:solidFill>
              </a:defRPr>
            </a:lvl4pPr>
            <a:lvl5pPr algn="ctr">
              <a:buFontTx/>
              <a:defRPr>
                <a:solidFill>
                  <a:srgbClr val="B7B2AE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43" name="Shape 543"/>
          <p:cNvSpPr/>
          <p:nvPr>
            <p:ph type="sldNum" sz="quarter" idx="2"/>
          </p:nvPr>
        </p:nvSpPr>
        <p:spPr>
          <a:xfrm>
            <a:off x="6553200" y="6356350"/>
            <a:ext cx="443169" cy="437067"/>
          </a:xfrm>
          <a:prstGeom prst="rect">
            <a:avLst/>
          </a:prstGeom>
        </p:spPr>
        <p:txBody>
          <a:bodyPr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iapositiva titolo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958D85"/>
                </a:solidFill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551" name="Shape 551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B7B2AE"/>
                </a:solidFill>
              </a:defRPr>
            </a:lvl1pPr>
            <a:lvl2pPr algn="ctr">
              <a:buFontTx/>
              <a:defRPr>
                <a:solidFill>
                  <a:srgbClr val="B7B2AE"/>
                </a:solidFill>
              </a:defRPr>
            </a:lvl2pPr>
            <a:lvl3pPr algn="ctr">
              <a:buFontTx/>
              <a:defRPr>
                <a:solidFill>
                  <a:srgbClr val="B7B2AE"/>
                </a:solidFill>
              </a:defRPr>
            </a:lvl3pPr>
            <a:lvl4pPr algn="ctr">
              <a:buFontTx/>
              <a:defRPr>
                <a:solidFill>
                  <a:srgbClr val="B7B2AE"/>
                </a:solidFill>
              </a:defRPr>
            </a:lvl4pPr>
            <a:lvl5pPr algn="ctr">
              <a:buFontTx/>
              <a:defRPr>
                <a:solidFill>
                  <a:srgbClr val="B7B2AE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52" name="Shape 552"/>
          <p:cNvSpPr/>
          <p:nvPr>
            <p:ph type="sldNum" sz="quarter" idx="2"/>
          </p:nvPr>
        </p:nvSpPr>
        <p:spPr>
          <a:xfrm>
            <a:off x="6553200" y="6356350"/>
            <a:ext cx="443169" cy="437067"/>
          </a:xfrm>
          <a:prstGeom prst="rect">
            <a:avLst/>
          </a:prstGeom>
        </p:spPr>
        <p:txBody>
          <a:bodyPr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560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561" name="Shape 56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62" name="Shape 562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63" name="Shape 563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564" name="Shape 564"/>
          <p:cNvSpPr/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911" indent="-329711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127" indent="-311727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600" indent="-38100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425" indent="-428625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572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573" name="Shape 57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74" name="Shape 574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75" name="Shape 575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576" name="Shape 576"/>
          <p:cNvSpPr/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911" indent="-329711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127" indent="-311727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600" indent="-38100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425" indent="-428625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Shape 583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584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585" name="Shape 58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86" name="Shape 586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246C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87" name="Shape 587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588" name="Shape 588"/>
          <p:cNvSpPr/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911" indent="-329711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127" indent="-311727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600" indent="-38100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425" indent="-428625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596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597" name="Shape 59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98" name="Shape 598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99" name="Shape 599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600" name="Shape 600"/>
          <p:cNvSpPr/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911" indent="-329711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127" indent="-311727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600" indent="-38100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425" indent="-428625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608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609" name="Shape 60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610" name="Shape 610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611" name="Shape 611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612" name="Shape 612"/>
          <p:cNvSpPr/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911" indent="-329711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127" indent="-311727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600" indent="-381000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425" indent="-428625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Shape 619"/>
          <p:cNvSpPr/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800">
                <a:solidFill>
                  <a:srgbClr val="D9D9D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620" name="Shape 620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Shape 627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>
              <a:defRPr cap="all" sz="40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628" name="Shape 628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29" name="Shape 629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Shape 636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>
              <a:defRPr sz="36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637" name="Shape 637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90575" indent="-333375"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34439" indent="-320039"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27200" indent="-355600"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184400" indent="-355600"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38" name="Shape 638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Shape 645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>
              <a:defRPr sz="36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646" name="Shape 646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47" name="Shape 647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</a:p>
        </p:txBody>
      </p:sp>
      <p:sp>
        <p:nvSpPr>
          <p:cNvPr id="648" name="Shape 648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Shape 655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 sz="36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656" name="Shape 656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Shape 663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Shape 670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Shape 677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lIns="45719" tIns="45719" rIns="45719" bIns="45719" anchor="b"/>
          <a:lstStyle>
            <a:lvl1pPr algn="l">
              <a:defRPr b="1" sz="20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678" name="Shape 678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3771" indent="-326571"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79" name="Shape 679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680" name="Shape 680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Shape 687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lIns="45719" tIns="45719" rIns="45719" bIns="45719" anchor="b"/>
          <a:lstStyle>
            <a:lvl1pPr algn="l">
              <a:defRPr b="1" sz="20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688" name="Shape 688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89" name="Shape 689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300"/>
              </a:spcBef>
              <a:buSzTx/>
              <a:buFontTx/>
              <a:buNone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90" name="Shape 690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Shape 697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698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Shape 705"/>
          <p:cNvSpPr/>
          <p:nvPr>
            <p:ph type="sldNum" sz="quarter" idx="2"/>
          </p:nvPr>
        </p:nvSpPr>
        <p:spPr>
          <a:xfrm>
            <a:off x="7086600" y="6477000"/>
            <a:ext cx="351731" cy="34562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706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Shape 713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>
                <a:solidFill>
                  <a:srgbClr val="958D85"/>
                </a:solidFill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714" name="Shape 714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>
              <a:buSzTx/>
              <a:buFontTx/>
              <a:buNone/>
              <a:defRPr>
                <a:solidFill>
                  <a:srgbClr val="B7B2AE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B7B2AE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B7B2AE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B7B2AE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B7B2AE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15" name="Shape 715"/>
          <p:cNvSpPr/>
          <p:nvPr>
            <p:ph type="sldNum" sz="quarter" idx="2"/>
          </p:nvPr>
        </p:nvSpPr>
        <p:spPr>
          <a:xfrm>
            <a:off x="6553200" y="6356350"/>
            <a:ext cx="443171" cy="437069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iapositiva titolo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Shape 722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>
                <a:solidFill>
                  <a:srgbClr val="958D85"/>
                </a:solidFill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723" name="Shape 723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>
              <a:buSzTx/>
              <a:buFontTx/>
              <a:buNone/>
              <a:defRPr>
                <a:solidFill>
                  <a:srgbClr val="B7B2AE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B7B2AE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B7B2AE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B7B2AE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B7B2AE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24" name="Shape 724"/>
          <p:cNvSpPr/>
          <p:nvPr>
            <p:ph type="sldNum" sz="quarter" idx="2"/>
          </p:nvPr>
        </p:nvSpPr>
        <p:spPr>
          <a:xfrm>
            <a:off x="6553200" y="6356350"/>
            <a:ext cx="443171" cy="437069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Shape 731"/>
          <p:cNvSpPr/>
          <p:nvPr>
            <p:ph type="sldNum" sz="quarter" idx="2"/>
          </p:nvPr>
        </p:nvSpPr>
        <p:spPr>
          <a:xfrm>
            <a:off x="7086600" y="6477003"/>
            <a:ext cx="351731" cy="34563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732" name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733" name="Shape 73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34" name="Shape 734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35" name="Shape 735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 defTabSz="457189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736" name="Shape 736"/>
          <p:cNvSpPr/>
          <p:nvPr>
            <p:ph type="body" idx="1"/>
          </p:nvPr>
        </p:nvSpPr>
        <p:spPr>
          <a:xfrm>
            <a:off x="457200" y="1219203"/>
            <a:ext cx="8229600" cy="4525964"/>
          </a:xfrm>
          <a:prstGeom prst="rect">
            <a:avLst/>
          </a:prstGeom>
        </p:spPr>
        <p:txBody>
          <a:bodyPr lIns="45719" tIns="45719" rIns="45719" bIns="45719"/>
          <a:lstStyle>
            <a:lvl1pPr marL="342890" indent="-342890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892" indent="-329704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096" indent="-311719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556" indent="-380990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368" indent="-428613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Shape 743"/>
          <p:cNvSpPr/>
          <p:nvPr>
            <p:ph type="sldNum" sz="quarter" idx="2"/>
          </p:nvPr>
        </p:nvSpPr>
        <p:spPr>
          <a:xfrm>
            <a:off x="7086600" y="6477003"/>
            <a:ext cx="351731" cy="34563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744" name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745" name="Shape 74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46" name="Shape 746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47" name="Shape 747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 defTabSz="457189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748" name="Shape 748"/>
          <p:cNvSpPr/>
          <p:nvPr>
            <p:ph type="body" idx="1"/>
          </p:nvPr>
        </p:nvSpPr>
        <p:spPr>
          <a:xfrm>
            <a:off x="457200" y="1219203"/>
            <a:ext cx="8229600" cy="4525964"/>
          </a:xfrm>
          <a:prstGeom prst="rect">
            <a:avLst/>
          </a:prstGeom>
        </p:spPr>
        <p:txBody>
          <a:bodyPr lIns="45719" tIns="45719" rIns="45719" bIns="45719"/>
          <a:lstStyle>
            <a:lvl1pPr marL="342890" indent="-342890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892" indent="-329704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096" indent="-311719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556" indent="-380990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368" indent="-428613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Shape 755"/>
          <p:cNvSpPr/>
          <p:nvPr>
            <p:ph type="sldNum" sz="quarter" idx="2"/>
          </p:nvPr>
        </p:nvSpPr>
        <p:spPr>
          <a:xfrm>
            <a:off x="7086600" y="6477003"/>
            <a:ext cx="351731" cy="34563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756" name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757" name="Shape 75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58" name="Shape 758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246C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59" name="Shape 759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 defTabSz="457189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760" name="Shape 760"/>
          <p:cNvSpPr/>
          <p:nvPr>
            <p:ph type="body" idx="1"/>
          </p:nvPr>
        </p:nvSpPr>
        <p:spPr>
          <a:xfrm>
            <a:off x="457200" y="1219203"/>
            <a:ext cx="8229600" cy="4525964"/>
          </a:xfrm>
          <a:prstGeom prst="rect">
            <a:avLst/>
          </a:prstGeom>
        </p:spPr>
        <p:txBody>
          <a:bodyPr lIns="45719" tIns="45719" rIns="45719" bIns="45719"/>
          <a:lstStyle>
            <a:lvl1pPr marL="342890" indent="-342890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892" indent="-329704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096" indent="-311719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556" indent="-380990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368" indent="-428613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Shape 767"/>
          <p:cNvSpPr/>
          <p:nvPr>
            <p:ph type="sldNum" sz="quarter" idx="2"/>
          </p:nvPr>
        </p:nvSpPr>
        <p:spPr>
          <a:xfrm>
            <a:off x="7086600" y="6477003"/>
            <a:ext cx="351731" cy="34563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768" name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769" name="Shape 76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70" name="Shape 770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71" name="Shape 771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 defTabSz="457189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772" name="Shape 772"/>
          <p:cNvSpPr/>
          <p:nvPr>
            <p:ph type="body" idx="1"/>
          </p:nvPr>
        </p:nvSpPr>
        <p:spPr>
          <a:xfrm>
            <a:off x="457200" y="1219203"/>
            <a:ext cx="8229600" cy="4525964"/>
          </a:xfrm>
          <a:prstGeom prst="rect">
            <a:avLst/>
          </a:prstGeom>
        </p:spPr>
        <p:txBody>
          <a:bodyPr lIns="45719" tIns="45719" rIns="45719" bIns="45719"/>
          <a:lstStyle>
            <a:lvl1pPr marL="342890" indent="-342890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892" indent="-329704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096" indent="-311719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556" indent="-380990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368" indent="-428613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Shape 779"/>
          <p:cNvSpPr/>
          <p:nvPr>
            <p:ph type="sldNum" sz="quarter" idx="2"/>
          </p:nvPr>
        </p:nvSpPr>
        <p:spPr>
          <a:xfrm>
            <a:off x="7086600" y="6477003"/>
            <a:ext cx="351731" cy="34563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780" name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781" name="Shape 78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82" name="Shape 782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 w="12700">
            <a:miter lim="400000"/>
          </a:ln>
          <a:effectLst>
            <a:outerShdw sx="100000" sy="100000" kx="0" ky="0" algn="b" rotWithShape="0" blurRad="0" dist="61087" dir="5400000">
              <a:srgbClr val="80808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83" name="Shape 783"/>
          <p:cNvSpPr/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 defTabSz="457189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784" name="Shape 784"/>
          <p:cNvSpPr/>
          <p:nvPr>
            <p:ph type="body" idx="1"/>
          </p:nvPr>
        </p:nvSpPr>
        <p:spPr>
          <a:xfrm>
            <a:off x="457200" y="1219203"/>
            <a:ext cx="8229600" cy="4525964"/>
          </a:xfrm>
          <a:prstGeom prst="rect">
            <a:avLst/>
          </a:prstGeom>
        </p:spPr>
        <p:txBody>
          <a:bodyPr lIns="45719" tIns="45719" rIns="45719" bIns="45719"/>
          <a:lstStyle>
            <a:lvl1pPr marL="342890" indent="-342890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892" indent="-329704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096" indent="-311719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556" indent="-380990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368" indent="-428613" defTabSz="457189">
              <a:defRPr sz="30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Shape 791"/>
          <p:cNvSpPr/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/>
          <a:lstStyle>
            <a:lvl1pPr algn="l" defTabSz="457189">
              <a:defRPr sz="1800">
                <a:solidFill>
                  <a:srgbClr val="D9D9D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792" name="Shape 792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Shape 799"/>
          <p:cNvSpPr/>
          <p:nvPr>
            <p:ph type="title"/>
          </p:nvPr>
        </p:nvSpPr>
        <p:spPr>
          <a:xfrm>
            <a:off x="722312" y="4406903"/>
            <a:ext cx="7772401" cy="1362076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 defTabSz="457189">
              <a:defRPr cap="all" sz="40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800" name="Shape 800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457189">
              <a:spcBef>
                <a:spcPts val="400"/>
              </a:spcBef>
              <a:buSzTx/>
              <a:buFontTx/>
              <a:buNone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457189" defTabSz="457189">
              <a:spcBef>
                <a:spcPts val="400"/>
              </a:spcBef>
              <a:buSzTx/>
              <a:buFontTx/>
              <a:buNone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914377" defTabSz="457189">
              <a:spcBef>
                <a:spcPts val="400"/>
              </a:spcBef>
              <a:buSzTx/>
              <a:buFontTx/>
              <a:buNone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371565" defTabSz="457189">
              <a:spcBef>
                <a:spcPts val="400"/>
              </a:spcBef>
              <a:buSzTx/>
              <a:buFontTx/>
              <a:buNone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828754" defTabSz="457189">
              <a:spcBef>
                <a:spcPts val="400"/>
              </a:spcBef>
              <a:buSzTx/>
              <a:buFontTx/>
              <a:buNone/>
              <a:defRPr sz="2000">
                <a:solidFill>
                  <a:srgbClr val="B7B2AE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01" name="Shape 801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Shape 808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 defTabSz="457189">
              <a:defRPr sz="36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809" name="Shape 809"/>
          <p:cNvSpPr/>
          <p:nvPr>
            <p:ph type="body" sz="half" idx="1"/>
          </p:nvPr>
        </p:nvSpPr>
        <p:spPr>
          <a:xfrm>
            <a:off x="457200" y="1600203"/>
            <a:ext cx="4038600" cy="4525964"/>
          </a:xfrm>
          <a:prstGeom prst="rect">
            <a:avLst/>
          </a:prstGeom>
        </p:spPr>
        <p:txBody>
          <a:bodyPr lIns="45719" tIns="45719" rIns="45719" bIns="45719"/>
          <a:lstStyle>
            <a:lvl1pPr marL="342890" indent="-342890" defTabSz="457189"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90555" indent="-333367" defTabSz="457189"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34408" indent="-320031" defTabSz="457189"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27156" indent="-355590" defTabSz="457189"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184345" indent="-355590" defTabSz="457189">
              <a:spcBef>
                <a:spcPts val="600"/>
              </a:spcBef>
              <a:defRPr sz="28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10" name="Shape 810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sldNum" sz="quarter" idx="2"/>
          </p:nvPr>
        </p:nvSpPr>
        <p:spPr>
          <a:xfrm>
            <a:off x="6279546" y="6224224"/>
            <a:ext cx="273654" cy="2642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Shape 817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 defTabSz="457189">
              <a:defRPr sz="36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818" name="Shape 818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457189">
              <a:spcBef>
                <a:spcPts val="500"/>
              </a:spcBef>
              <a:buSzTx/>
              <a:buFontTx/>
              <a:buNone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indent="457189" defTabSz="457189">
              <a:spcBef>
                <a:spcPts val="500"/>
              </a:spcBef>
              <a:buSzTx/>
              <a:buFontTx/>
              <a:buNone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indent="914377" defTabSz="457189">
              <a:spcBef>
                <a:spcPts val="500"/>
              </a:spcBef>
              <a:buSzTx/>
              <a:buFontTx/>
              <a:buNone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indent="1371565" defTabSz="457189">
              <a:spcBef>
                <a:spcPts val="500"/>
              </a:spcBef>
              <a:buSzTx/>
              <a:buFontTx/>
              <a:buNone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indent="1828754" defTabSz="457189">
              <a:spcBef>
                <a:spcPts val="500"/>
              </a:spcBef>
              <a:buSzTx/>
              <a:buFontTx/>
              <a:buNone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19" name="Shape 819"/>
          <p:cNvSpPr/>
          <p:nvPr>
            <p:ph type="body" sz="quarter" idx="13"/>
          </p:nvPr>
        </p:nvSpPr>
        <p:spPr>
          <a:xfrm>
            <a:off x="4645026" y="1535112"/>
            <a:ext cx="4041776" cy="639763"/>
          </a:xfrm>
          <a:prstGeom prst="rect">
            <a:avLst/>
          </a:prstGeom>
        </p:spPr>
        <p:txBody>
          <a:bodyPr anchor="b"/>
          <a:lstStyle/>
          <a:p>
            <a:pPr marL="0" indent="0" defTabSz="457189">
              <a:spcBef>
                <a:spcPts val="500"/>
              </a:spcBef>
              <a:buSzTx/>
              <a:buFontTx/>
              <a:buNone/>
              <a:defRPr b="1" sz="24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</a:p>
        </p:txBody>
      </p:sp>
      <p:sp>
        <p:nvSpPr>
          <p:cNvPr id="820" name="Shape 820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Shape 827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45719" tIns="45719" rIns="45719" bIns="45719" anchor="t"/>
          <a:lstStyle>
            <a:lvl1pPr defTabSz="457189">
              <a:defRPr sz="36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828" name="Shape 828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Shape 835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Shape 842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Shape 849"/>
          <p:cNvSpPr/>
          <p:nvPr>
            <p:ph type="title"/>
          </p:nvPr>
        </p:nvSpPr>
        <p:spPr>
          <a:xfrm>
            <a:off x="457201" y="273050"/>
            <a:ext cx="3008315" cy="1162050"/>
          </a:xfrm>
          <a:prstGeom prst="rect">
            <a:avLst/>
          </a:prstGeom>
        </p:spPr>
        <p:txBody>
          <a:bodyPr lIns="45719" tIns="45719" rIns="45719" bIns="45719" anchor="b"/>
          <a:lstStyle>
            <a:lvl1pPr algn="l" defTabSz="457189">
              <a:defRPr b="1" sz="20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850" name="Shape 850"/>
          <p:cNvSpPr/>
          <p:nvPr>
            <p:ph type="body" idx="1"/>
          </p:nvPr>
        </p:nvSpPr>
        <p:spPr>
          <a:xfrm>
            <a:off x="3575050" y="273053"/>
            <a:ext cx="5111750" cy="5853114"/>
          </a:xfrm>
          <a:prstGeom prst="rect">
            <a:avLst/>
          </a:prstGeom>
        </p:spPr>
        <p:txBody>
          <a:bodyPr lIns="45719" tIns="45719" rIns="45719" bIns="45719"/>
          <a:lstStyle>
            <a:lvl1pPr marL="342890" indent="-342890" defTabSz="457189"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3752" indent="-326564" defTabSz="457189"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19168" indent="-304791" defTabSz="457189"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37316" indent="-365750" defTabSz="457189"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194505" indent="-365750" defTabSz="457189">
              <a:defRPr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51" name="Shape 851"/>
          <p:cNvSpPr/>
          <p:nvPr>
            <p:ph type="body" sz="half" idx="13"/>
          </p:nvPr>
        </p:nvSpPr>
        <p:spPr>
          <a:xfrm>
            <a:off x="457201" y="1435103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 defTabSz="457189">
              <a:spcBef>
                <a:spcPts val="300"/>
              </a:spcBef>
              <a:buSzTx/>
              <a:buFontTx/>
              <a:buNone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</p:txBody>
      </p:sp>
      <p:sp>
        <p:nvSpPr>
          <p:cNvPr id="852" name="Shape 852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Shape 859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lIns="45719" tIns="45719" rIns="45719" bIns="45719" anchor="b"/>
          <a:lstStyle>
            <a:lvl1pPr algn="l" defTabSz="457189">
              <a:defRPr b="1" sz="2000">
                <a:solidFill>
                  <a:srgbClr val="958D8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860" name="Shape 860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1" name="Shape 861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57189">
              <a:spcBef>
                <a:spcPts val="300"/>
              </a:spcBef>
              <a:buSzTx/>
              <a:buFontTx/>
              <a:buNone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457189" defTabSz="457189">
              <a:spcBef>
                <a:spcPts val="300"/>
              </a:spcBef>
              <a:buSzTx/>
              <a:buFontTx/>
              <a:buNone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914377" defTabSz="457189">
              <a:spcBef>
                <a:spcPts val="300"/>
              </a:spcBef>
              <a:buSzTx/>
              <a:buFontTx/>
              <a:buNone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371565" defTabSz="457189">
              <a:spcBef>
                <a:spcPts val="300"/>
              </a:spcBef>
              <a:buSzTx/>
              <a:buFontTx/>
              <a:buNone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828754" defTabSz="457189">
              <a:spcBef>
                <a:spcPts val="300"/>
              </a:spcBef>
              <a:buSzTx/>
              <a:buFontTx/>
              <a:buNone/>
              <a:defRPr sz="1400">
                <a:solidFill>
                  <a:srgbClr val="958D85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62" name="Shape 862"/>
          <p:cNvSpPr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Shape 869"/>
          <p:cNvSpPr/>
          <p:nvPr>
            <p:ph type="sldNum" sz="quarter" idx="2"/>
          </p:nvPr>
        </p:nvSpPr>
        <p:spPr>
          <a:xfrm>
            <a:off x="7086600" y="6477003"/>
            <a:ext cx="351731" cy="34563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870" name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Shape 877"/>
          <p:cNvSpPr/>
          <p:nvPr>
            <p:ph type="sldNum" sz="quarter" idx="2"/>
          </p:nvPr>
        </p:nvSpPr>
        <p:spPr>
          <a:xfrm>
            <a:off x="7086600" y="6477003"/>
            <a:ext cx="351731" cy="34563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878" name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" name="Shape 885"/>
          <p:cNvSpPr/>
          <p:nvPr>
            <p:ph type="title"/>
          </p:nvPr>
        </p:nvSpPr>
        <p:spPr>
          <a:xfrm>
            <a:off x="685800" y="2130429"/>
            <a:ext cx="7772400" cy="1470026"/>
          </a:xfrm>
          <a:prstGeom prst="rect">
            <a:avLst/>
          </a:prstGeom>
        </p:spPr>
        <p:txBody>
          <a:bodyPr lIns="45719" tIns="45719" rIns="45719" bIns="45719" anchor="t"/>
          <a:lstStyle>
            <a:lvl1pPr defTabSz="457189">
              <a:defRPr>
                <a:solidFill>
                  <a:srgbClr val="958D85"/>
                </a:solidFill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886" name="Shape 886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457189">
              <a:buSzTx/>
              <a:buFontTx/>
              <a:buNone/>
              <a:defRPr>
                <a:solidFill>
                  <a:srgbClr val="B7B2AE"/>
                </a:solidFill>
              </a:defRPr>
            </a:lvl1pPr>
            <a:lvl2pPr marL="0" indent="457189" algn="ctr" defTabSz="457189">
              <a:buSzTx/>
              <a:buFontTx/>
              <a:buNone/>
              <a:defRPr>
                <a:solidFill>
                  <a:srgbClr val="B7B2AE"/>
                </a:solidFill>
              </a:defRPr>
            </a:lvl2pPr>
            <a:lvl3pPr marL="0" indent="914377" algn="ctr" defTabSz="457189">
              <a:buSzTx/>
              <a:buFontTx/>
              <a:buNone/>
              <a:defRPr>
                <a:solidFill>
                  <a:srgbClr val="B7B2AE"/>
                </a:solidFill>
              </a:defRPr>
            </a:lvl3pPr>
            <a:lvl4pPr marL="0" indent="1371565" algn="ctr" defTabSz="457189">
              <a:buSzTx/>
              <a:buFontTx/>
              <a:buNone/>
              <a:defRPr>
                <a:solidFill>
                  <a:srgbClr val="B7B2AE"/>
                </a:solidFill>
              </a:defRPr>
            </a:lvl4pPr>
            <a:lvl5pPr marL="0" indent="1828754" algn="ctr" defTabSz="457189">
              <a:buSzTx/>
              <a:buFontTx/>
              <a:buNone/>
              <a:defRPr>
                <a:solidFill>
                  <a:srgbClr val="B7B2AE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87" name="Shape 887"/>
          <p:cNvSpPr/>
          <p:nvPr>
            <p:ph type="sldNum" sz="quarter" idx="2"/>
          </p:nvPr>
        </p:nvSpPr>
        <p:spPr>
          <a:xfrm>
            <a:off x="6553200" y="6356353"/>
            <a:ext cx="443171" cy="437070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iapositiva titolo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Shape 894"/>
          <p:cNvSpPr/>
          <p:nvPr>
            <p:ph type="title"/>
          </p:nvPr>
        </p:nvSpPr>
        <p:spPr>
          <a:xfrm>
            <a:off x="685800" y="2130429"/>
            <a:ext cx="7772400" cy="1470026"/>
          </a:xfrm>
          <a:prstGeom prst="rect">
            <a:avLst/>
          </a:prstGeom>
        </p:spPr>
        <p:txBody>
          <a:bodyPr lIns="45719" tIns="45719" rIns="45719" bIns="45719" anchor="t"/>
          <a:lstStyle>
            <a:lvl1pPr defTabSz="457189">
              <a:defRPr>
                <a:solidFill>
                  <a:srgbClr val="958D85"/>
                </a:solidFill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895" name="Shape 895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457189">
              <a:buSzTx/>
              <a:buFontTx/>
              <a:buNone/>
              <a:defRPr>
                <a:solidFill>
                  <a:srgbClr val="B7B2AE"/>
                </a:solidFill>
              </a:defRPr>
            </a:lvl1pPr>
            <a:lvl2pPr marL="0" indent="457189" algn="ctr" defTabSz="457189">
              <a:buSzTx/>
              <a:buFontTx/>
              <a:buNone/>
              <a:defRPr>
                <a:solidFill>
                  <a:srgbClr val="B7B2AE"/>
                </a:solidFill>
              </a:defRPr>
            </a:lvl2pPr>
            <a:lvl3pPr marL="0" indent="914377" algn="ctr" defTabSz="457189">
              <a:buSzTx/>
              <a:buFontTx/>
              <a:buNone/>
              <a:defRPr>
                <a:solidFill>
                  <a:srgbClr val="B7B2AE"/>
                </a:solidFill>
              </a:defRPr>
            </a:lvl3pPr>
            <a:lvl4pPr marL="0" indent="1371565" algn="ctr" defTabSz="457189">
              <a:buSzTx/>
              <a:buFontTx/>
              <a:buNone/>
              <a:defRPr>
                <a:solidFill>
                  <a:srgbClr val="B7B2AE"/>
                </a:solidFill>
              </a:defRPr>
            </a:lvl4pPr>
            <a:lvl5pPr marL="0" indent="1828754" algn="ctr" defTabSz="457189">
              <a:buSzTx/>
              <a:buFontTx/>
              <a:buNone/>
              <a:defRPr>
                <a:solidFill>
                  <a:srgbClr val="B7B2AE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96" name="Shape 896"/>
          <p:cNvSpPr/>
          <p:nvPr>
            <p:ph type="sldNum" sz="quarter" idx="2"/>
          </p:nvPr>
        </p:nvSpPr>
        <p:spPr>
          <a:xfrm>
            <a:off x="6553200" y="6356353"/>
            <a:ext cx="443171" cy="437070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>
              <a:defRPr sz="2400">
                <a:solidFill>
                  <a:srgbClr val="958D85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33.xml"/><Relationship Id="rId35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35.xml"/><Relationship Id="rId37" Type="http://schemas.openxmlformats.org/officeDocument/2006/relationships/slideLayout" Target="../slideLayouts/slideLayout36.xml"/><Relationship Id="rId38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39.xml"/><Relationship Id="rId41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1.xml"/><Relationship Id="rId43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43.xml"/><Relationship Id="rId45" Type="http://schemas.openxmlformats.org/officeDocument/2006/relationships/slideLayout" Target="../slideLayouts/slideLayout44.xml"/><Relationship Id="rId46" Type="http://schemas.openxmlformats.org/officeDocument/2006/relationships/slideLayout" Target="../slideLayouts/slideLayout45.xml"/><Relationship Id="rId47" Type="http://schemas.openxmlformats.org/officeDocument/2006/relationships/slideLayout" Target="../slideLayouts/slideLayout46.xml"/><Relationship Id="rId48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8.xml"/><Relationship Id="rId50" Type="http://schemas.openxmlformats.org/officeDocument/2006/relationships/slideLayout" Target="../slideLayouts/slideLayout49.xml"/><Relationship Id="rId51" Type="http://schemas.openxmlformats.org/officeDocument/2006/relationships/slideLayout" Target="../slideLayouts/slideLayout50.xml"/><Relationship Id="rId52" Type="http://schemas.openxmlformats.org/officeDocument/2006/relationships/slideLayout" Target="../slideLayouts/slideLayout51.xml"/><Relationship Id="rId53" Type="http://schemas.openxmlformats.org/officeDocument/2006/relationships/slideLayout" Target="../slideLayouts/slideLayout52.xml"/><Relationship Id="rId54" Type="http://schemas.openxmlformats.org/officeDocument/2006/relationships/slideLayout" Target="../slideLayouts/slideLayout53.xml"/><Relationship Id="rId55" Type="http://schemas.openxmlformats.org/officeDocument/2006/relationships/slideLayout" Target="../slideLayouts/slideLayout54.xml"/><Relationship Id="rId56" Type="http://schemas.openxmlformats.org/officeDocument/2006/relationships/slideLayout" Target="../slideLayouts/slideLayout55.xml"/><Relationship Id="rId57" Type="http://schemas.openxmlformats.org/officeDocument/2006/relationships/slideLayout" Target="../slideLayouts/slideLayout56.xml"/><Relationship Id="rId58" Type="http://schemas.openxmlformats.org/officeDocument/2006/relationships/slideLayout" Target="../slideLayouts/slideLayout57.xml"/><Relationship Id="rId59" Type="http://schemas.openxmlformats.org/officeDocument/2006/relationships/slideLayout" Target="../slideLayouts/slideLayout58.xml"/><Relationship Id="rId60" Type="http://schemas.openxmlformats.org/officeDocument/2006/relationships/slideLayout" Target="../slideLayouts/slideLayout59.xml"/><Relationship Id="rId61" Type="http://schemas.openxmlformats.org/officeDocument/2006/relationships/slideLayout" Target="../slideLayouts/slideLayout60.xml"/><Relationship Id="rId62" Type="http://schemas.openxmlformats.org/officeDocument/2006/relationships/slideLayout" Target="../slideLayouts/slideLayout61.xml"/><Relationship Id="rId63" Type="http://schemas.openxmlformats.org/officeDocument/2006/relationships/slideLayout" Target="../slideLayouts/slideLayout62.xml"/><Relationship Id="rId64" Type="http://schemas.openxmlformats.org/officeDocument/2006/relationships/slideLayout" Target="../slideLayouts/slideLayout63.xml"/><Relationship Id="rId65" Type="http://schemas.openxmlformats.org/officeDocument/2006/relationships/slideLayout" Target="../slideLayouts/slideLayout64.xml"/><Relationship Id="rId66" Type="http://schemas.openxmlformats.org/officeDocument/2006/relationships/slideLayout" Target="../slideLayouts/slideLayout65.xml"/><Relationship Id="rId67" Type="http://schemas.openxmlformats.org/officeDocument/2006/relationships/slideLayout" Target="../slideLayouts/slideLayout66.xml"/><Relationship Id="rId68" Type="http://schemas.openxmlformats.org/officeDocument/2006/relationships/slideLayout" Target="../slideLayouts/slideLayout67.xml"/><Relationship Id="rId69" Type="http://schemas.openxmlformats.org/officeDocument/2006/relationships/slideLayout" Target="../slideLayouts/slideLayout68.xml"/><Relationship Id="rId70" Type="http://schemas.openxmlformats.org/officeDocument/2006/relationships/slideLayout" Target="../slideLayouts/slideLayout69.xml"/><Relationship Id="rId71" Type="http://schemas.openxmlformats.org/officeDocument/2006/relationships/slideLayout" Target="../slideLayouts/slideLayout70.xml"/><Relationship Id="rId72" Type="http://schemas.openxmlformats.org/officeDocument/2006/relationships/slideLayout" Target="../slideLayouts/slideLayout71.xml"/><Relationship Id="rId73" Type="http://schemas.openxmlformats.org/officeDocument/2006/relationships/slideLayout" Target="../slideLayouts/slideLayout72.xml"/><Relationship Id="rId74" Type="http://schemas.openxmlformats.org/officeDocument/2006/relationships/slideLayout" Target="../slideLayouts/slideLayout73.xml"/><Relationship Id="rId75" Type="http://schemas.openxmlformats.org/officeDocument/2006/relationships/slideLayout" Target="../slideLayouts/slideLayout74.xml"/><Relationship Id="rId76" Type="http://schemas.openxmlformats.org/officeDocument/2006/relationships/slideLayout" Target="../slideLayouts/slideLayout75.xml"/><Relationship Id="rId77" Type="http://schemas.openxmlformats.org/officeDocument/2006/relationships/slideLayout" Target="../slideLayouts/slideLayout76.xml"/><Relationship Id="rId78" Type="http://schemas.openxmlformats.org/officeDocument/2006/relationships/slideLayout" Target="../slideLayouts/slideLayout77.xml"/><Relationship Id="rId79" Type="http://schemas.openxmlformats.org/officeDocument/2006/relationships/slideLayout" Target="../slideLayouts/slideLayout78.xml"/><Relationship Id="rId80" Type="http://schemas.openxmlformats.org/officeDocument/2006/relationships/slideLayout" Target="../slideLayouts/slideLayout79.xml"/><Relationship Id="rId81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1.xml"/><Relationship Id="rId83" Type="http://schemas.openxmlformats.org/officeDocument/2006/relationships/slideLayout" Target="../slideLayouts/slideLayout82.xml"/><Relationship Id="rId84" Type="http://schemas.openxmlformats.org/officeDocument/2006/relationships/slideLayout" Target="../slideLayouts/slideLayout83.xml"/><Relationship Id="rId85" Type="http://schemas.openxmlformats.org/officeDocument/2006/relationships/slideLayout" Target="../slideLayouts/slideLayout84.xml"/><Relationship Id="rId86" Type="http://schemas.openxmlformats.org/officeDocument/2006/relationships/slideLayout" Target="../slideLayouts/slideLayout85.xml"/><Relationship Id="rId87" Type="http://schemas.openxmlformats.org/officeDocument/2006/relationships/slideLayout" Target="../slideLayouts/slideLayout86.xml"/><Relationship Id="rId88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8.xml"/><Relationship Id="rId90" Type="http://schemas.openxmlformats.org/officeDocument/2006/relationships/slideLayout" Target="../slideLayouts/slideLayout89.xml"/><Relationship Id="rId91" Type="http://schemas.openxmlformats.org/officeDocument/2006/relationships/slideLayout" Target="../slideLayouts/slideLayout90.xml"/><Relationship Id="rId92" Type="http://schemas.openxmlformats.org/officeDocument/2006/relationships/slideLayout" Target="../slideLayouts/slideLayout91.xml"/><Relationship Id="rId93" Type="http://schemas.openxmlformats.org/officeDocument/2006/relationships/slideLayout" Target="../slideLayouts/slideLayout92.xml"/><Relationship Id="rId94" Type="http://schemas.openxmlformats.org/officeDocument/2006/relationships/slideLayout" Target="../slideLayouts/slideLayout93.xml"/><Relationship Id="rId95" Type="http://schemas.openxmlformats.org/officeDocument/2006/relationships/slideLayout" Target="../slideLayouts/slideLayout94.xml"/><Relationship Id="rId96" Type="http://schemas.openxmlformats.org/officeDocument/2006/relationships/slideLayout" Target="../slideLayouts/slideLayout95.xml"/><Relationship Id="rId97" Type="http://schemas.openxmlformats.org/officeDocument/2006/relationships/slideLayout" Target="../slideLayouts/slideLayout96.xml"/><Relationship Id="rId98" Type="http://schemas.openxmlformats.org/officeDocument/2006/relationships/slideLayout" Target="../slideLayouts/slideLayout97.xml"/><Relationship Id="rId99" Type="http://schemas.openxmlformats.org/officeDocument/2006/relationships/slideLayout" Target="../slideLayouts/slideLayout98.xml"/><Relationship Id="rId100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0.xml"/><Relationship Id="rId102" Type="http://schemas.openxmlformats.org/officeDocument/2006/relationships/slideLayout" Target="../slideLayouts/slideLayout101.xml"/><Relationship Id="rId103" Type="http://schemas.openxmlformats.org/officeDocument/2006/relationships/slideLayout" Target="../slideLayouts/slideLayout102.xml"/><Relationship Id="rId104" Type="http://schemas.openxmlformats.org/officeDocument/2006/relationships/slideLayout" Target="../slideLayouts/slideLayout103.xml"/><Relationship Id="rId105" Type="http://schemas.openxmlformats.org/officeDocument/2006/relationships/slideLayout" Target="../slideLayouts/slideLayout104.xml"/><Relationship Id="rId106" Type="http://schemas.openxmlformats.org/officeDocument/2006/relationships/slideLayout" Target="../slideLayouts/slideLayout105.xml"/><Relationship Id="rId107" Type="http://schemas.openxmlformats.org/officeDocument/2006/relationships/slideLayout" Target="../slideLayouts/slideLayout106.xml"/><Relationship Id="rId108" Type="http://schemas.openxmlformats.org/officeDocument/2006/relationships/slideLayout" Target="../slideLayouts/slideLayout107.xml"/><Relationship Id="rId109" Type="http://schemas.openxmlformats.org/officeDocument/2006/relationships/slideLayout" Target="../slideLayouts/slideLayout108.xml"/><Relationship Id="rId110" Type="http://schemas.openxmlformats.org/officeDocument/2006/relationships/slideLayout" Target="../slideLayouts/slideLayout109.xml"/><Relationship Id="rId111" Type="http://schemas.openxmlformats.org/officeDocument/2006/relationships/slideLayout" Target="../slideLayouts/slideLayout110.xml"/><Relationship Id="rId112" Type="http://schemas.openxmlformats.org/officeDocument/2006/relationships/slideLayout" Target="../slideLayouts/slideLayout111.xml"/><Relationship Id="rId113" Type="http://schemas.openxmlformats.org/officeDocument/2006/relationships/slideLayout" Target="../slideLayouts/slideLayout112.xml"/><Relationship Id="rId114" Type="http://schemas.openxmlformats.org/officeDocument/2006/relationships/slideLayout" Target="../slideLayouts/slideLayout113.xml"/><Relationship Id="rId115" Type="http://schemas.openxmlformats.org/officeDocument/2006/relationships/slideLayout" Target="../slideLayouts/slideLayout114.xml"/><Relationship Id="rId116" Type="http://schemas.openxmlformats.org/officeDocument/2006/relationships/slideLayout" Target="../slideLayouts/slideLayout115.xml"/><Relationship Id="rId117" Type="http://schemas.openxmlformats.org/officeDocument/2006/relationships/slideLayout" Target="../slideLayouts/slideLayout116.xml"/><Relationship Id="rId118" Type="http://schemas.openxmlformats.org/officeDocument/2006/relationships/slideLayout" Target="../slideLayouts/slideLayout1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  <p:sldLayoutId id="2147483706" r:id="rId59"/>
    <p:sldLayoutId id="2147483707" r:id="rId60"/>
    <p:sldLayoutId id="2147483708" r:id="rId61"/>
    <p:sldLayoutId id="2147483709" r:id="rId62"/>
    <p:sldLayoutId id="2147483710" r:id="rId63"/>
    <p:sldLayoutId id="2147483711" r:id="rId64"/>
    <p:sldLayoutId id="2147483712" r:id="rId65"/>
    <p:sldLayoutId id="2147483713" r:id="rId66"/>
    <p:sldLayoutId id="2147483714" r:id="rId67"/>
    <p:sldLayoutId id="2147483715" r:id="rId68"/>
    <p:sldLayoutId id="2147483716" r:id="rId69"/>
    <p:sldLayoutId id="2147483717" r:id="rId70"/>
    <p:sldLayoutId id="2147483718" r:id="rId71"/>
    <p:sldLayoutId id="2147483719" r:id="rId72"/>
    <p:sldLayoutId id="2147483720" r:id="rId73"/>
    <p:sldLayoutId id="2147483721" r:id="rId74"/>
    <p:sldLayoutId id="2147483722" r:id="rId75"/>
    <p:sldLayoutId id="2147483723" r:id="rId76"/>
    <p:sldLayoutId id="2147483724" r:id="rId77"/>
    <p:sldLayoutId id="2147483725" r:id="rId78"/>
    <p:sldLayoutId id="2147483726" r:id="rId79"/>
    <p:sldLayoutId id="2147483727" r:id="rId80"/>
    <p:sldLayoutId id="2147483728" r:id="rId81"/>
    <p:sldLayoutId id="2147483729" r:id="rId82"/>
    <p:sldLayoutId id="2147483730" r:id="rId83"/>
    <p:sldLayoutId id="2147483731" r:id="rId84"/>
    <p:sldLayoutId id="2147483732" r:id="rId85"/>
    <p:sldLayoutId id="2147483733" r:id="rId86"/>
    <p:sldLayoutId id="2147483734" r:id="rId87"/>
    <p:sldLayoutId id="2147483735" r:id="rId88"/>
    <p:sldLayoutId id="2147483736" r:id="rId89"/>
    <p:sldLayoutId id="2147483737" r:id="rId90"/>
    <p:sldLayoutId id="2147483738" r:id="rId91"/>
    <p:sldLayoutId id="2147483739" r:id="rId92"/>
    <p:sldLayoutId id="2147483740" r:id="rId93"/>
    <p:sldLayoutId id="2147483741" r:id="rId94"/>
    <p:sldLayoutId id="2147483742" r:id="rId95"/>
    <p:sldLayoutId id="2147483743" r:id="rId96"/>
    <p:sldLayoutId id="2147483744" r:id="rId97"/>
    <p:sldLayoutId id="2147483745" r:id="rId98"/>
    <p:sldLayoutId id="2147483746" r:id="rId99"/>
    <p:sldLayoutId id="2147483747" r:id="rId100"/>
    <p:sldLayoutId id="2147483748" r:id="rId101"/>
    <p:sldLayoutId id="2147483749" r:id="rId102"/>
    <p:sldLayoutId id="2147483750" r:id="rId103"/>
    <p:sldLayoutId id="2147483751" r:id="rId104"/>
    <p:sldLayoutId id="2147483752" r:id="rId105"/>
    <p:sldLayoutId id="2147483753" r:id="rId106"/>
    <p:sldLayoutId id="2147483754" r:id="rId107"/>
    <p:sldLayoutId id="2147483755" r:id="rId108"/>
    <p:sldLayoutId id="2147483756" r:id="rId109"/>
    <p:sldLayoutId id="2147483757" r:id="rId110"/>
    <p:sldLayoutId id="2147483758" r:id="rId111"/>
    <p:sldLayoutId id="2147483759" r:id="rId112"/>
    <p:sldLayoutId id="2147483760" r:id="rId113"/>
    <p:sldLayoutId id="2147483761" r:id="rId114"/>
    <p:sldLayoutId id="2147483762" r:id="rId115"/>
    <p:sldLayoutId id="2147483763" r:id="rId116"/>
    <p:sldLayoutId id="2147483764" r:id="rId117"/>
    <p:sldLayoutId id="2147483765" r:id="rId118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5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1.xml"/><Relationship Id="rId2" Type="http://schemas.openxmlformats.org/officeDocument/2006/relationships/image" Target="../media/image5.png"/><Relationship Id="rId3" Type="http://schemas.openxmlformats.org/officeDocument/2006/relationships/image" Target="../media/image3.jpeg"/><Relationship Id="rId4" Type="http://schemas.openxmlformats.org/officeDocument/2006/relationships/image" Target="../media/image6.png"/><Relationship Id="rId5" Type="http://schemas.openxmlformats.org/officeDocument/2006/relationships/hyperlink" Target="http://www.rotary.org/" TargetMode="External"/><Relationship Id="rId6" Type="http://schemas.openxmlformats.org/officeDocument/2006/relationships/image" Target="../media/image4.jpeg"/><Relationship Id="rId7" Type="http://schemas.openxmlformats.org/officeDocument/2006/relationships/hyperlink" Target="https://it.wikipedia.org/wiki/File:Rotary_International_Emblem_2013.png" TargetMode="External"/><Relationship Id="rId8" Type="http://schemas.openxmlformats.org/officeDocument/2006/relationships/image" Target="../media/image7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1.xml"/><Relationship Id="rId2" Type="http://schemas.openxmlformats.org/officeDocument/2006/relationships/image" Target="../media/image5.png"/><Relationship Id="rId3" Type="http://schemas.openxmlformats.org/officeDocument/2006/relationships/image" Target="../media/image3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1.xml"/><Relationship Id="rId2" Type="http://schemas.openxmlformats.org/officeDocument/2006/relationships/image" Target="../media/image5.png"/><Relationship Id="rId3" Type="http://schemas.openxmlformats.org/officeDocument/2006/relationships/image" Target="../media/image3.jpeg"/><Relationship Id="rId4" Type="http://schemas.openxmlformats.org/officeDocument/2006/relationships/image" Target="../media/image6.png"/><Relationship Id="rId5" Type="http://schemas.openxmlformats.org/officeDocument/2006/relationships/hyperlink" Target="http://www.rotary.org/" TargetMode="External"/><Relationship Id="rId6" Type="http://schemas.openxmlformats.org/officeDocument/2006/relationships/image" Target="../media/image4.jpeg"/><Relationship Id="rId7" Type="http://schemas.openxmlformats.org/officeDocument/2006/relationships/hyperlink" Target="https://it.wikipedia.org/wiki/File:Rotary_International_Emblem_2013.png" TargetMode="External"/><Relationship Id="rId8" Type="http://schemas.openxmlformats.org/officeDocument/2006/relationships/image" Target="../media/image7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1.xml"/><Relationship Id="rId2" Type="http://schemas.openxmlformats.org/officeDocument/2006/relationships/image" Target="../media/image5.png"/><Relationship Id="rId3" Type="http://schemas.openxmlformats.org/officeDocument/2006/relationships/image" Target="../media/image3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1.xml"/><Relationship Id="rId2" Type="http://schemas.openxmlformats.org/officeDocument/2006/relationships/image" Target="../media/image5.png"/><Relationship Id="rId3" Type="http://schemas.openxmlformats.org/officeDocument/2006/relationships/image" Target="../media/image3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1.xml"/><Relationship Id="rId2" Type="http://schemas.openxmlformats.org/officeDocument/2006/relationships/image" Target="../media/image5.png"/><Relationship Id="rId3" Type="http://schemas.openxmlformats.org/officeDocument/2006/relationships/image" Target="../media/image3.jpeg"/><Relationship Id="rId4" Type="http://schemas.openxmlformats.org/officeDocument/2006/relationships/image" Target="../media/image5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1.xml"/><Relationship Id="rId2" Type="http://schemas.openxmlformats.org/officeDocument/2006/relationships/image" Target="../media/image5.png"/><Relationship Id="rId3" Type="http://schemas.openxmlformats.org/officeDocument/2006/relationships/image" Target="../media/image3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1.xml"/><Relationship Id="rId2" Type="http://schemas.openxmlformats.org/officeDocument/2006/relationships/image" Target="../media/image5.png"/><Relationship Id="rId3" Type="http://schemas.openxmlformats.org/officeDocument/2006/relationships/image" Target="../media/image3.jpeg"/><Relationship Id="rId4" Type="http://schemas.openxmlformats.org/officeDocument/2006/relationships/image" Target="../media/image6.jpeg"/><Relationship Id="rId5" Type="http://schemas.openxmlformats.org/officeDocument/2006/relationships/image" Target="../media/image8.png"/><Relationship Id="rId6" Type="http://schemas.openxmlformats.org/officeDocument/2006/relationships/image" Target="../media/image7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1.xml"/><Relationship Id="rId2" Type="http://schemas.openxmlformats.org/officeDocument/2006/relationships/image" Target="../media/image5.png"/><Relationship Id="rId3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Shape 1077"/>
          <p:cNvSpPr/>
          <p:nvPr/>
        </p:nvSpPr>
        <p:spPr>
          <a:xfrm>
            <a:off x="0" y="3602037"/>
            <a:ext cx="9144000" cy="794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algn="ctr">
              <a:spcBef>
                <a:spcPts val="5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1"/>
            </a:pPr>
            <a:r>
              <a:t>SEMINARIO ISTRUZIONE SQUADRA DISTRETTUALE</a:t>
            </a:r>
            <a:br/>
            <a:r>
              <a:rPr b="0"/>
              <a:t>Repubblica di San Marino, 22 Febbraio 2014</a:t>
            </a:r>
          </a:p>
        </p:txBody>
      </p:sp>
      <p:sp>
        <p:nvSpPr>
          <p:cNvPr id="1078" name="Shape 1078"/>
          <p:cNvSpPr/>
          <p:nvPr/>
        </p:nvSpPr>
        <p:spPr>
          <a:xfrm>
            <a:off x="-15875" y="3189288"/>
            <a:ext cx="9144000" cy="1687512"/>
          </a:xfrm>
          <a:prstGeom prst="rect">
            <a:avLst/>
          </a:prstGeom>
          <a:solidFill>
            <a:srgbClr val="3155A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lnSpc>
                <a:spcPct val="93000"/>
              </a:lnSpc>
              <a:defRPr>
                <a:solidFill>
                  <a:srgbClr val="958D85"/>
                </a:solidFill>
              </a:defRPr>
            </a:pPr>
          </a:p>
        </p:txBody>
      </p:sp>
      <p:sp>
        <p:nvSpPr>
          <p:cNvPr id="1079" name="Shape 1079"/>
          <p:cNvSpPr/>
          <p:nvPr/>
        </p:nvSpPr>
        <p:spPr>
          <a:xfrm>
            <a:off x="36512" y="3189288"/>
            <a:ext cx="9107489" cy="15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algn="ctr">
              <a:spcBef>
                <a:spcPts val="5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1" sz="4800">
                <a:latin typeface="Georgia"/>
                <a:ea typeface="Georgia"/>
                <a:cs typeface="Georgia"/>
                <a:sym typeface="Georgia"/>
              </a:defRPr>
            </a:pPr>
            <a:r>
              <a:t>Alberto Farinetti</a:t>
            </a:r>
            <a:endParaRPr>
              <a:solidFill>
                <a:srgbClr val="958D85"/>
              </a:solidFill>
            </a:endParaRPr>
          </a:p>
          <a:p>
            <a:pPr algn="ctr">
              <a:spcBef>
                <a:spcPts val="5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1" sz="4800">
                <a:latin typeface="Georgia"/>
                <a:ea typeface="Georgia"/>
                <a:cs typeface="Georgia"/>
                <a:sym typeface="Georgia"/>
              </a:defRPr>
            </a:pPr>
            <a:r>
              <a:t>Rotaract: una opportunità</a:t>
            </a:r>
          </a:p>
        </p:txBody>
      </p:sp>
      <p:sp>
        <p:nvSpPr>
          <p:cNvPr id="1080" name="Shape 1080"/>
          <p:cNvSpPr/>
          <p:nvPr/>
        </p:nvSpPr>
        <p:spPr>
          <a:xfrm>
            <a:off x="512762" y="5105400"/>
            <a:ext cx="8086726" cy="1671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algn="ctr">
              <a:spcBef>
                <a:spcPts val="5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1" sz="26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ASDI</a:t>
            </a:r>
            <a:endParaRPr>
              <a:solidFill>
                <a:srgbClr val="958D85"/>
              </a:solidFill>
            </a:endParaRPr>
          </a:p>
          <a:p>
            <a:pPr algn="ctr">
              <a:spcBef>
                <a:spcPts val="5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1" sz="26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Assemblea Distrettuale </a:t>
            </a:r>
            <a:endParaRPr>
              <a:solidFill>
                <a:srgbClr val="958D85"/>
              </a:solidFill>
            </a:endParaRPr>
          </a:p>
          <a:p>
            <a:pPr algn="ctr">
              <a:spcBef>
                <a:spcPts val="5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b="1" sz="20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Ferrara – 7 Maggio 2016</a:t>
            </a:r>
            <a:endParaRPr>
              <a:solidFill>
                <a:srgbClr val="958D85"/>
              </a:solidFill>
            </a:endParaRPr>
          </a:p>
        </p:txBody>
      </p:sp>
      <p:pic>
        <p:nvPicPr>
          <p:cNvPr id="1081" name="image5.jpeg"/>
          <p:cNvPicPr>
            <a:picLocks noChangeAspect="1"/>
          </p:cNvPicPr>
          <p:nvPr/>
        </p:nvPicPr>
        <p:blipFill>
          <a:blip r:embed="rId2">
            <a:extLst/>
          </a:blip>
          <a:srcRect l="0" t="5353" r="0" b="0"/>
          <a:stretch>
            <a:fillRect/>
          </a:stretch>
        </p:blipFill>
        <p:spPr>
          <a:xfrm>
            <a:off x="323850" y="215900"/>
            <a:ext cx="4679950" cy="1768475"/>
          </a:xfrm>
          <a:prstGeom prst="rect">
            <a:avLst/>
          </a:prstGeom>
          <a:ln w="12700">
            <a:miter lim="400000"/>
          </a:ln>
        </p:spPr>
      </p:pic>
      <p:sp>
        <p:nvSpPr>
          <p:cNvPr id="1082" name="Shape 1082"/>
          <p:cNvSpPr/>
          <p:nvPr/>
        </p:nvSpPr>
        <p:spPr>
          <a:xfrm>
            <a:off x="323850" y="1984375"/>
            <a:ext cx="4679950" cy="980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Distretto 2072</a:t>
            </a:r>
            <a:endParaRPr>
              <a:solidFill>
                <a:srgbClr val="958D85"/>
              </a:solidFill>
            </a:endParaRPr>
          </a:p>
          <a:p>
            <a:pPr algn="ctr">
              <a:defRPr b="1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Emilia Romagna – Repubblica di San Marino</a:t>
            </a:r>
            <a:endParaRPr>
              <a:solidFill>
                <a:srgbClr val="958D85"/>
              </a:solidFill>
            </a:endParaRPr>
          </a:p>
          <a:p>
            <a:pPr algn="ctr">
              <a:defRPr b="1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Governatore 2016-2017  Franco Venturi</a:t>
            </a:r>
          </a:p>
        </p:txBody>
      </p:sp>
      <p:pic>
        <p:nvPicPr>
          <p:cNvPr id="1083" name="image6.jpeg" descr="T1617IT_PMS-C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62600" y="838200"/>
            <a:ext cx="3257550" cy="15986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Shape 1223"/>
          <p:cNvSpPr/>
          <p:nvPr/>
        </p:nvSpPr>
        <p:spPr>
          <a:xfrm>
            <a:off x="5591175" y="5943600"/>
            <a:ext cx="3048000" cy="685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000">
                <a:solidFill>
                  <a:srgbClr val="002060"/>
                </a:solidFill>
              </a:defRPr>
            </a:pPr>
            <a:r>
              <a:t>Distretto 2072</a:t>
            </a:r>
            <a:endParaRPr>
              <a:solidFill>
                <a:srgbClr val="958D85"/>
              </a:solidFill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000">
                <a:solidFill>
                  <a:srgbClr val="002060"/>
                </a:solidFill>
              </a:defRPr>
            </a:pPr>
            <a:r>
              <a:t>Emilia Romagna – Repubblica di San </a:t>
            </a:r>
            <a:r>
              <a:rPr sz="1100"/>
              <a:t>Marino</a:t>
            </a:r>
            <a:endParaRPr>
              <a:solidFill>
                <a:srgbClr val="958D85"/>
              </a:solidFill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100">
                <a:solidFill>
                  <a:srgbClr val="002060"/>
                </a:solidFill>
              </a:defRPr>
            </a:pPr>
            <a:r>
              <a:t>Governatore 2016-2017 Franco Venturi</a:t>
            </a:r>
            <a:endParaRPr>
              <a:solidFill>
                <a:srgbClr val="958D85"/>
              </a:solidFill>
            </a:endParaRPr>
          </a:p>
        </p:txBody>
      </p:sp>
      <p:sp>
        <p:nvSpPr>
          <p:cNvPr id="1224" name="Shape 1224"/>
          <p:cNvSpPr/>
          <p:nvPr/>
        </p:nvSpPr>
        <p:spPr>
          <a:xfrm>
            <a:off x="4191000" y="5830887"/>
            <a:ext cx="1" cy="874713"/>
          </a:xfrm>
          <a:prstGeom prst="line">
            <a:avLst/>
          </a:prstGeom>
          <a:ln>
            <a:solidFill>
              <a:srgbClr val="00B0E3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sp>
        <p:nvSpPr>
          <p:cNvPr id="1225" name="Shape 1225"/>
          <p:cNvSpPr/>
          <p:nvPr/>
        </p:nvSpPr>
        <p:spPr>
          <a:xfrm>
            <a:off x="1828800" y="5967412"/>
            <a:ext cx="2286000" cy="620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1300">
                <a:solidFill>
                  <a:srgbClr val="002060"/>
                </a:solidFill>
              </a:defRPr>
            </a:pPr>
            <a:r>
              <a:t>ASDI</a:t>
            </a:r>
            <a:endParaRPr>
              <a:solidFill>
                <a:srgbClr val="958D85"/>
              </a:solidFill>
            </a:endParaRPr>
          </a:p>
          <a:p>
            <a:pPr>
              <a:defRPr b="1" sz="1300">
                <a:solidFill>
                  <a:srgbClr val="002060"/>
                </a:solidFill>
              </a:defRPr>
            </a:pPr>
            <a:r>
              <a:t>Assemblea Distrettuale</a:t>
            </a:r>
            <a:endParaRPr>
              <a:solidFill>
                <a:srgbClr val="958D85"/>
              </a:solidFill>
            </a:endParaRPr>
          </a:p>
          <a:p>
            <a:pPr>
              <a:defRPr b="1" sz="1100">
                <a:solidFill>
                  <a:srgbClr val="002060"/>
                </a:solidFill>
              </a:defRPr>
            </a:pPr>
            <a:r>
              <a:t>Ferrara 7 maggio 2016</a:t>
            </a:r>
          </a:p>
        </p:txBody>
      </p:sp>
      <p:sp>
        <p:nvSpPr>
          <p:cNvPr id="1226" name="Shape 1226"/>
          <p:cNvSpPr/>
          <p:nvPr/>
        </p:nvSpPr>
        <p:spPr>
          <a:xfrm>
            <a:off x="380999" y="5791200"/>
            <a:ext cx="8269290" cy="0"/>
          </a:xfrm>
          <a:prstGeom prst="line">
            <a:avLst/>
          </a:prstGeom>
          <a:ln>
            <a:solidFill>
              <a:srgbClr val="00B0E3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grpSp>
        <p:nvGrpSpPr>
          <p:cNvPr id="1229" name="Group 1229"/>
          <p:cNvGrpSpPr/>
          <p:nvPr/>
        </p:nvGrpSpPr>
        <p:grpSpPr>
          <a:xfrm>
            <a:off x="-1" y="152399"/>
            <a:ext cx="9170990" cy="620715"/>
            <a:chOff x="0" y="0"/>
            <a:chExt cx="9170988" cy="620713"/>
          </a:xfrm>
        </p:grpSpPr>
        <p:sp>
          <p:nvSpPr>
            <p:cNvPr id="1227" name="Shape 1227"/>
            <p:cNvSpPr/>
            <p:nvPr/>
          </p:nvSpPr>
          <p:spPr>
            <a:xfrm>
              <a:off x="-1" y="-1"/>
              <a:ext cx="9170990" cy="620715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lnSpc>
                  <a:spcPct val="93000"/>
                </a:lnSpc>
                <a:defRPr>
                  <a:solidFill>
                    <a:srgbClr val="958D85"/>
                  </a:solidFill>
                </a:defRPr>
              </a:pPr>
            </a:p>
          </p:txBody>
        </p:sp>
        <p:sp>
          <p:nvSpPr>
            <p:cNvPr id="1228" name="Shape 1228"/>
            <p:cNvSpPr/>
            <p:nvPr/>
          </p:nvSpPr>
          <p:spPr>
            <a:xfrm>
              <a:off x="2422074" y="93187"/>
              <a:ext cx="4326840" cy="434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lnSpc>
                  <a:spcPct val="93000"/>
                </a:lnSpc>
                <a:defRPr b="1">
                  <a:latin typeface="Georgia"/>
                  <a:ea typeface="Georgia"/>
                  <a:cs typeface="Georgia"/>
                  <a:sym typeface="Georgia"/>
                </a:defRPr>
              </a:lvl1pPr>
            </a:lstStyle>
            <a:p>
              <a:pPr/>
              <a:r>
                <a:t>Rotaract: una opportunità.</a:t>
              </a:r>
            </a:p>
          </p:txBody>
        </p:sp>
      </p:grpSp>
      <p:pic>
        <p:nvPicPr>
          <p:cNvPr id="1230" name="image12.png" descr="logo_distretto-RG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78337" y="6019800"/>
            <a:ext cx="1036638" cy="2809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1" name="image13.jpg" descr="T1617IT_PMS-C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8600" y="5867400"/>
            <a:ext cx="1447800" cy="709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2" name="image61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29000" y="914400"/>
            <a:ext cx="1524000" cy="1519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3" name="image62.jpg" descr="Rotary International">
            <a:hlinkClick r:id="rId5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467600" y="1193800"/>
            <a:ext cx="1066800" cy="1066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4" name="image63.png" descr="Rotary International">
            <a:hlinkClick r:id="rId7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6200" y="877887"/>
            <a:ext cx="1600200" cy="1593851"/>
          </a:xfrm>
          <a:prstGeom prst="rect">
            <a:avLst/>
          </a:prstGeom>
          <a:ln w="12700">
            <a:miter lim="400000"/>
          </a:ln>
        </p:spPr>
      </p:pic>
      <p:sp>
        <p:nvSpPr>
          <p:cNvPr id="1235" name="Shape 1235"/>
          <p:cNvSpPr/>
          <p:nvPr/>
        </p:nvSpPr>
        <p:spPr>
          <a:xfrm>
            <a:off x="2314575" y="2514600"/>
            <a:ext cx="3634838" cy="646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4000">
                <a:solidFill>
                  <a:srgbClr val="00246C"/>
                </a:solidFill>
              </a:defRPr>
            </a:lvl1pPr>
          </a:lstStyle>
          <a:p>
            <a:pPr/>
            <a:r>
              <a:t>una opportunità</a:t>
            </a:r>
          </a:p>
        </p:txBody>
      </p:sp>
      <p:sp>
        <p:nvSpPr>
          <p:cNvPr id="1236" name="Shape 1236"/>
          <p:cNvSpPr/>
          <p:nvPr/>
        </p:nvSpPr>
        <p:spPr>
          <a:xfrm>
            <a:off x="2595563" y="3343275"/>
            <a:ext cx="3085315" cy="437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00246C"/>
                </a:solidFill>
              </a:defRPr>
            </a:pPr>
            <a:r>
              <a:t>Rotary</a:t>
            </a:r>
            <a:r>
              <a:rPr>
                <a:solidFill>
                  <a:srgbClr val="958D85"/>
                </a:solidFill>
              </a:rPr>
              <a:t>           </a:t>
            </a:r>
            <a:r>
              <a:t>Rotaract</a:t>
            </a:r>
          </a:p>
        </p:txBody>
      </p:sp>
      <p:sp>
        <p:nvSpPr>
          <p:cNvPr id="1237" name="Shape 1237"/>
          <p:cNvSpPr/>
          <p:nvPr/>
        </p:nvSpPr>
        <p:spPr>
          <a:xfrm>
            <a:off x="3948112" y="3252787"/>
            <a:ext cx="333376" cy="304801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00B5E8"/>
              </a:gs>
              <a:gs pos="100000">
                <a:schemeClr val="accent1">
                  <a:hueOff val="585777"/>
                  <a:lumOff val="38713"/>
                </a:schemeClr>
              </a:gs>
            </a:gsLst>
            <a:lin ang="16200000"/>
          </a:gradFill>
          <a:ln>
            <a:solidFill>
              <a:srgbClr val="00B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38" name="Shape 1238"/>
          <p:cNvSpPr/>
          <p:nvPr/>
        </p:nvSpPr>
        <p:spPr>
          <a:xfrm>
            <a:off x="3886200" y="3733800"/>
            <a:ext cx="381000" cy="304800"/>
          </a:xfrm>
          <a:prstGeom prst="lef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00B5E8"/>
              </a:gs>
              <a:gs pos="100000">
                <a:schemeClr val="accent1">
                  <a:hueOff val="585777"/>
                  <a:lumOff val="38713"/>
                </a:schemeClr>
              </a:gs>
            </a:gsLst>
            <a:lin ang="16200000"/>
          </a:gradFill>
          <a:ln>
            <a:solidFill>
              <a:srgbClr val="00B0E3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39" name="Shape 1239"/>
          <p:cNvSpPr/>
          <p:nvPr/>
        </p:nvSpPr>
        <p:spPr>
          <a:xfrm>
            <a:off x="2805113" y="4191000"/>
            <a:ext cx="2746135" cy="437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00246C"/>
                </a:solidFill>
              </a:defRPr>
            </a:lvl1pPr>
          </a:lstStyle>
          <a:p>
            <a:pPr/>
            <a:r>
              <a:t>Commissioni miste!</a:t>
            </a:r>
          </a:p>
        </p:txBody>
      </p:sp>
      <p:sp>
        <p:nvSpPr>
          <p:cNvPr id="1240" name="Shape 1240"/>
          <p:cNvSpPr/>
          <p:nvPr/>
        </p:nvSpPr>
        <p:spPr>
          <a:xfrm>
            <a:off x="2655888" y="4800600"/>
            <a:ext cx="3046471" cy="437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00246C"/>
                </a:solidFill>
              </a:defRPr>
            </a:lvl1pPr>
          </a:lstStyle>
          <a:p>
            <a:pPr/>
            <a:r>
              <a:t>Affiliazione al Rotary?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/>
          <p:nvPr/>
        </p:nvSpPr>
        <p:spPr>
          <a:xfrm>
            <a:off x="5591175" y="5943600"/>
            <a:ext cx="3048000" cy="685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000">
                <a:solidFill>
                  <a:srgbClr val="002060"/>
                </a:solidFill>
              </a:defRPr>
            </a:pPr>
            <a:r>
              <a:t>Distretto 2072</a:t>
            </a:r>
            <a:endParaRPr>
              <a:solidFill>
                <a:srgbClr val="958D85"/>
              </a:solidFill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000">
                <a:solidFill>
                  <a:srgbClr val="002060"/>
                </a:solidFill>
              </a:defRPr>
            </a:pPr>
            <a:r>
              <a:t>Emilia Romagna – Repubblica di San </a:t>
            </a:r>
            <a:r>
              <a:rPr sz="1100"/>
              <a:t>Marino</a:t>
            </a:r>
            <a:endParaRPr>
              <a:solidFill>
                <a:srgbClr val="958D85"/>
              </a:solidFill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100">
                <a:solidFill>
                  <a:srgbClr val="002060"/>
                </a:solidFill>
              </a:defRPr>
            </a:pPr>
            <a:r>
              <a:t>Governatore 2016-2017 Franco Venturi</a:t>
            </a:r>
            <a:endParaRPr>
              <a:solidFill>
                <a:srgbClr val="958D85"/>
              </a:solidFill>
            </a:endParaRPr>
          </a:p>
        </p:txBody>
      </p:sp>
      <p:sp>
        <p:nvSpPr>
          <p:cNvPr id="1086" name="Shape 1086"/>
          <p:cNvSpPr/>
          <p:nvPr/>
        </p:nvSpPr>
        <p:spPr>
          <a:xfrm>
            <a:off x="4191000" y="5830887"/>
            <a:ext cx="1" cy="874713"/>
          </a:xfrm>
          <a:prstGeom prst="line">
            <a:avLst/>
          </a:prstGeom>
          <a:ln>
            <a:solidFill>
              <a:srgbClr val="00B0E3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sp>
        <p:nvSpPr>
          <p:cNvPr id="1087" name="Shape 1087"/>
          <p:cNvSpPr/>
          <p:nvPr/>
        </p:nvSpPr>
        <p:spPr>
          <a:xfrm>
            <a:off x="1828800" y="5967412"/>
            <a:ext cx="2286000" cy="620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1300">
                <a:solidFill>
                  <a:srgbClr val="002060"/>
                </a:solidFill>
              </a:defRPr>
            </a:pPr>
            <a:r>
              <a:t>ASDI</a:t>
            </a:r>
            <a:endParaRPr>
              <a:solidFill>
                <a:srgbClr val="958D85"/>
              </a:solidFill>
            </a:endParaRPr>
          </a:p>
          <a:p>
            <a:pPr>
              <a:defRPr b="1" sz="1300">
                <a:solidFill>
                  <a:srgbClr val="002060"/>
                </a:solidFill>
              </a:defRPr>
            </a:pPr>
            <a:r>
              <a:t>Assemblea Distrettuale</a:t>
            </a:r>
            <a:endParaRPr>
              <a:solidFill>
                <a:srgbClr val="958D85"/>
              </a:solidFill>
            </a:endParaRPr>
          </a:p>
          <a:p>
            <a:pPr>
              <a:defRPr b="1" sz="1100">
                <a:solidFill>
                  <a:srgbClr val="002060"/>
                </a:solidFill>
              </a:defRPr>
            </a:pPr>
            <a:r>
              <a:t>Ferrara 7 maggio 2016</a:t>
            </a:r>
          </a:p>
        </p:txBody>
      </p:sp>
      <p:sp>
        <p:nvSpPr>
          <p:cNvPr id="1088" name="Shape 1088"/>
          <p:cNvSpPr/>
          <p:nvPr/>
        </p:nvSpPr>
        <p:spPr>
          <a:xfrm>
            <a:off x="380999" y="5791200"/>
            <a:ext cx="8269290" cy="0"/>
          </a:xfrm>
          <a:prstGeom prst="line">
            <a:avLst/>
          </a:prstGeom>
          <a:ln>
            <a:solidFill>
              <a:srgbClr val="00B0E3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grpSp>
        <p:nvGrpSpPr>
          <p:cNvPr id="1091" name="Group 1091"/>
          <p:cNvGrpSpPr/>
          <p:nvPr/>
        </p:nvGrpSpPr>
        <p:grpSpPr>
          <a:xfrm>
            <a:off x="-1" y="152399"/>
            <a:ext cx="9170990" cy="620715"/>
            <a:chOff x="0" y="0"/>
            <a:chExt cx="9170988" cy="620713"/>
          </a:xfrm>
        </p:grpSpPr>
        <p:sp>
          <p:nvSpPr>
            <p:cNvPr id="1089" name="Shape 1089"/>
            <p:cNvSpPr/>
            <p:nvPr/>
          </p:nvSpPr>
          <p:spPr>
            <a:xfrm>
              <a:off x="-1" y="-1"/>
              <a:ext cx="9170990" cy="620715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lnSpc>
                  <a:spcPct val="93000"/>
                </a:lnSpc>
                <a:defRPr>
                  <a:solidFill>
                    <a:srgbClr val="958D85"/>
                  </a:solidFill>
                </a:defRPr>
              </a:pPr>
            </a:p>
          </p:txBody>
        </p:sp>
        <p:sp>
          <p:nvSpPr>
            <p:cNvPr id="1090" name="Shape 1090"/>
            <p:cNvSpPr/>
            <p:nvPr/>
          </p:nvSpPr>
          <p:spPr>
            <a:xfrm>
              <a:off x="2422074" y="93187"/>
              <a:ext cx="4326840" cy="434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lnSpc>
                  <a:spcPct val="93000"/>
                </a:lnSpc>
                <a:defRPr b="1">
                  <a:latin typeface="Georgia"/>
                  <a:ea typeface="Georgia"/>
                  <a:cs typeface="Georgia"/>
                  <a:sym typeface="Georgia"/>
                </a:defRPr>
              </a:lvl1pPr>
            </a:lstStyle>
            <a:p>
              <a:pPr/>
              <a:r>
                <a:t>Rotaract: una opportunità.</a:t>
              </a:r>
            </a:p>
          </p:txBody>
        </p:sp>
      </p:grpSp>
      <p:pic>
        <p:nvPicPr>
          <p:cNvPr id="1092" name="image12.png" descr="logo_distretto-RG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78337" y="6019800"/>
            <a:ext cx="1036638" cy="2809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3" name="image13.jpg" descr="T1617IT_PMS-C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8600" y="5867400"/>
            <a:ext cx="1447800" cy="709613"/>
          </a:xfrm>
          <a:prstGeom prst="rect">
            <a:avLst/>
          </a:prstGeom>
          <a:ln w="12700">
            <a:miter lim="400000"/>
          </a:ln>
        </p:spPr>
      </p:pic>
      <p:sp>
        <p:nvSpPr>
          <p:cNvPr id="1094" name="Shape 1094"/>
          <p:cNvSpPr/>
          <p:nvPr/>
        </p:nvSpPr>
        <p:spPr>
          <a:xfrm>
            <a:off x="93663" y="1255712"/>
            <a:ext cx="4495801" cy="4352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400">
                <a:solidFill>
                  <a:srgbClr val="00246C"/>
                </a:solidFill>
              </a:defRPr>
            </a:pPr>
            <a:r>
              <a:t>1978 – Socio Rotaract Club Modena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1983 – Presidente Rotaract Club Modena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1984 – Presidente Rotaract Club Modena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1986 – R.D. Rotaract Distretto 2070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1993 - Socio fondatore Rotary Club Bologna Carducci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1999 – Presidente Rotary Club Bologna Carducci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2002 – Socio Rotary Club Modena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2010 – Benefattore Rotary Foundation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2011- 2012 – Assistente Governatore Distretto 2070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2013 – Assistente Governatore Distretto 2072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2014 – Presidente Rotary Club Modena</a:t>
            </a:r>
          </a:p>
        </p:txBody>
      </p:sp>
      <p:sp>
        <p:nvSpPr>
          <p:cNvPr id="1095" name="Shape 1095"/>
          <p:cNvSpPr/>
          <p:nvPr/>
        </p:nvSpPr>
        <p:spPr>
          <a:xfrm>
            <a:off x="1797628" y="793750"/>
            <a:ext cx="5332843" cy="437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>
                <a:solidFill>
                  <a:srgbClr val="00246C"/>
                </a:solidFill>
              </a:defRPr>
            </a:pPr>
            <a:r>
              <a:t>Alberto Farinetti – </a:t>
            </a:r>
            <a:r>
              <a:rPr sz="1400"/>
              <a:t>nato a Modena il 20 gennaio 1960 </a:t>
            </a:r>
          </a:p>
        </p:txBody>
      </p:sp>
      <p:sp>
        <p:nvSpPr>
          <p:cNvPr id="1096" name="Shape 1096"/>
          <p:cNvSpPr/>
          <p:nvPr/>
        </p:nvSpPr>
        <p:spPr>
          <a:xfrm>
            <a:off x="4718050" y="1828800"/>
            <a:ext cx="4244847" cy="3133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1400">
                <a:solidFill>
                  <a:srgbClr val="00246C"/>
                </a:solidFill>
              </a:defRPr>
            </a:pPr>
            <a:r>
              <a:t>1985 – Laurea in Medicina e Chirurgia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1990 – Specializzazione Chirurgia Generale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1991 – Ricercatore Universitario Chirurgia Generale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            Università Modena e Reggio Emilia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1992 – Matrimonio con Alberta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1994 – nasce Andrea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1995 – nasce Alessia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2001 – Professore Associato Chirurgia Generale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            Università Modena e Reggio Emilia</a:t>
            </a:r>
          </a:p>
        </p:txBody>
      </p:sp>
      <p:sp>
        <p:nvSpPr>
          <p:cNvPr id="1097" name="Shape 1097"/>
          <p:cNvSpPr/>
          <p:nvPr/>
        </p:nvSpPr>
        <p:spPr>
          <a:xfrm flipH="1">
            <a:off x="4589462" y="1319212"/>
            <a:ext cx="1" cy="4343401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Shape 1099"/>
          <p:cNvSpPr/>
          <p:nvPr/>
        </p:nvSpPr>
        <p:spPr>
          <a:xfrm>
            <a:off x="5591175" y="5943600"/>
            <a:ext cx="3048000" cy="685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000">
                <a:solidFill>
                  <a:srgbClr val="002060"/>
                </a:solidFill>
              </a:defRPr>
            </a:pPr>
            <a:r>
              <a:t>Distretto 2072</a:t>
            </a:r>
            <a:endParaRPr>
              <a:solidFill>
                <a:srgbClr val="958D85"/>
              </a:solidFill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000">
                <a:solidFill>
                  <a:srgbClr val="002060"/>
                </a:solidFill>
              </a:defRPr>
            </a:pPr>
            <a:r>
              <a:t>Emilia Romagna – Repubblica di San </a:t>
            </a:r>
            <a:r>
              <a:rPr sz="1100"/>
              <a:t>Marino</a:t>
            </a:r>
            <a:endParaRPr>
              <a:solidFill>
                <a:srgbClr val="958D85"/>
              </a:solidFill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100">
                <a:solidFill>
                  <a:srgbClr val="002060"/>
                </a:solidFill>
              </a:defRPr>
            </a:pPr>
            <a:r>
              <a:t>Governatore 2016-2017 Franco Venturi</a:t>
            </a:r>
            <a:endParaRPr>
              <a:solidFill>
                <a:srgbClr val="958D85"/>
              </a:solidFill>
            </a:endParaRPr>
          </a:p>
        </p:txBody>
      </p:sp>
      <p:sp>
        <p:nvSpPr>
          <p:cNvPr id="1100" name="Shape 1100"/>
          <p:cNvSpPr/>
          <p:nvPr/>
        </p:nvSpPr>
        <p:spPr>
          <a:xfrm>
            <a:off x="4191000" y="5830887"/>
            <a:ext cx="1" cy="874713"/>
          </a:xfrm>
          <a:prstGeom prst="line">
            <a:avLst/>
          </a:prstGeom>
          <a:ln>
            <a:solidFill>
              <a:srgbClr val="00B0E3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sp>
        <p:nvSpPr>
          <p:cNvPr id="1101" name="Shape 1101"/>
          <p:cNvSpPr/>
          <p:nvPr/>
        </p:nvSpPr>
        <p:spPr>
          <a:xfrm>
            <a:off x="1828800" y="5967412"/>
            <a:ext cx="2286000" cy="620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1300">
                <a:solidFill>
                  <a:srgbClr val="002060"/>
                </a:solidFill>
              </a:defRPr>
            </a:pPr>
            <a:r>
              <a:t>ASDI</a:t>
            </a:r>
            <a:endParaRPr>
              <a:solidFill>
                <a:srgbClr val="958D85"/>
              </a:solidFill>
            </a:endParaRPr>
          </a:p>
          <a:p>
            <a:pPr>
              <a:defRPr b="1" sz="1300">
                <a:solidFill>
                  <a:srgbClr val="002060"/>
                </a:solidFill>
              </a:defRPr>
            </a:pPr>
            <a:r>
              <a:t>Assemblea Distrettuale</a:t>
            </a:r>
            <a:endParaRPr>
              <a:solidFill>
                <a:srgbClr val="958D85"/>
              </a:solidFill>
            </a:endParaRPr>
          </a:p>
          <a:p>
            <a:pPr>
              <a:defRPr b="1" sz="1100">
                <a:solidFill>
                  <a:srgbClr val="002060"/>
                </a:solidFill>
              </a:defRPr>
            </a:pPr>
            <a:r>
              <a:t>Ferrara 7 maggio 2016</a:t>
            </a:r>
          </a:p>
        </p:txBody>
      </p:sp>
      <p:sp>
        <p:nvSpPr>
          <p:cNvPr id="1102" name="Shape 1102"/>
          <p:cNvSpPr/>
          <p:nvPr/>
        </p:nvSpPr>
        <p:spPr>
          <a:xfrm>
            <a:off x="380999" y="5791200"/>
            <a:ext cx="8269290" cy="0"/>
          </a:xfrm>
          <a:prstGeom prst="line">
            <a:avLst/>
          </a:prstGeom>
          <a:ln>
            <a:solidFill>
              <a:srgbClr val="00B0E3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grpSp>
        <p:nvGrpSpPr>
          <p:cNvPr id="1105" name="Group 1105"/>
          <p:cNvGrpSpPr/>
          <p:nvPr/>
        </p:nvGrpSpPr>
        <p:grpSpPr>
          <a:xfrm>
            <a:off x="-1" y="152399"/>
            <a:ext cx="9170990" cy="620715"/>
            <a:chOff x="0" y="0"/>
            <a:chExt cx="9170988" cy="620713"/>
          </a:xfrm>
        </p:grpSpPr>
        <p:sp>
          <p:nvSpPr>
            <p:cNvPr id="1103" name="Shape 1103"/>
            <p:cNvSpPr/>
            <p:nvPr/>
          </p:nvSpPr>
          <p:spPr>
            <a:xfrm>
              <a:off x="-1" y="-1"/>
              <a:ext cx="9170990" cy="620715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lnSpc>
                  <a:spcPct val="93000"/>
                </a:lnSpc>
                <a:defRPr>
                  <a:solidFill>
                    <a:srgbClr val="958D85"/>
                  </a:solidFill>
                </a:defRPr>
              </a:pPr>
            </a:p>
          </p:txBody>
        </p:sp>
        <p:sp>
          <p:nvSpPr>
            <p:cNvPr id="1104" name="Shape 1104"/>
            <p:cNvSpPr/>
            <p:nvPr/>
          </p:nvSpPr>
          <p:spPr>
            <a:xfrm>
              <a:off x="2422074" y="93187"/>
              <a:ext cx="4326840" cy="434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lnSpc>
                  <a:spcPct val="93000"/>
                </a:lnSpc>
                <a:defRPr b="1">
                  <a:latin typeface="Georgia"/>
                  <a:ea typeface="Georgia"/>
                  <a:cs typeface="Georgia"/>
                  <a:sym typeface="Georgia"/>
                </a:defRPr>
              </a:lvl1pPr>
            </a:lstStyle>
            <a:p>
              <a:pPr/>
              <a:r>
                <a:t>Rotaract: una opportunità.</a:t>
              </a:r>
            </a:p>
          </p:txBody>
        </p:sp>
      </p:grpSp>
      <p:pic>
        <p:nvPicPr>
          <p:cNvPr id="1106" name="image12.png" descr="logo_distretto-RG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78337" y="6019800"/>
            <a:ext cx="1036638" cy="2809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7" name="image13.jpg" descr="T1617IT_PMS-C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8600" y="5867400"/>
            <a:ext cx="1447800" cy="709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8" name="image61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29000" y="914400"/>
            <a:ext cx="1524000" cy="1519238"/>
          </a:xfrm>
          <a:prstGeom prst="rect">
            <a:avLst/>
          </a:prstGeom>
          <a:ln w="12700">
            <a:miter lim="400000"/>
          </a:ln>
        </p:spPr>
      </p:pic>
      <p:sp>
        <p:nvSpPr>
          <p:cNvPr id="1109" name="Shape 1109"/>
          <p:cNvSpPr/>
          <p:nvPr/>
        </p:nvSpPr>
        <p:spPr>
          <a:xfrm>
            <a:off x="742949" y="2514600"/>
            <a:ext cx="7415991" cy="3133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1400">
                <a:solidFill>
                  <a:srgbClr val="00246C"/>
                </a:solidFill>
              </a:defRPr>
            </a:pPr>
            <a:r>
              <a:t>nato a North Charlotte – North Carolina – 13 marzo 1968 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Italia – Rotaract Club Firenze – 18 marzo 1968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Italia – 1957 nasce Distretto 186: Emilia Romagna e Triveneto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RSM – nel 1959 entra a far parte del R.I.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Italia e RSM – Distretto 187 nel 1972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Italia e RSM – Distretto 207 nel 1977 e successivamente Distretto 2070 nel 1991 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Italia e RSM -  Distretto 2070 – </a:t>
            </a:r>
            <a:r>
              <a:rPr b="1" u="sng"/>
              <a:t>Club attivi giugno 2013: 57 – Soci attivi giugno 2013: 876</a:t>
            </a:r>
            <a:endParaRPr>
              <a:solidFill>
                <a:srgbClr val="958D85"/>
              </a:solidFill>
            </a:endParaRPr>
          </a:p>
          <a:p>
            <a:pPr>
              <a:defRPr sz="1400">
                <a:solidFill>
                  <a:srgbClr val="00246C"/>
                </a:solidFill>
              </a:defRPr>
            </a:pPr>
          </a:p>
          <a:p>
            <a:pPr>
              <a:defRPr sz="1400">
                <a:solidFill>
                  <a:srgbClr val="00246C"/>
                </a:solidFill>
              </a:defRPr>
            </a:pPr>
            <a:r>
              <a:t>Italia e RSM – Distretto 2072 – </a:t>
            </a:r>
            <a:r>
              <a:rPr b="1" u="sng"/>
              <a:t>Club attivi giugno 2014: 28 – Soci attivi giugno 2014: 401</a:t>
            </a:r>
          </a:p>
        </p:txBody>
      </p:sp>
      <p:pic>
        <p:nvPicPr>
          <p:cNvPr id="1110" name="image62.jpg" descr="Rotary International">
            <a:hlinkClick r:id="rId5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467600" y="1193800"/>
            <a:ext cx="1066800" cy="1066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1" name="image63.png" descr="Rotary International">
            <a:hlinkClick r:id="rId7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6200" y="877887"/>
            <a:ext cx="1600200" cy="15938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Shape 1113"/>
          <p:cNvSpPr/>
          <p:nvPr/>
        </p:nvSpPr>
        <p:spPr>
          <a:xfrm>
            <a:off x="5591175" y="5943600"/>
            <a:ext cx="3048000" cy="685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000">
                <a:solidFill>
                  <a:srgbClr val="002060"/>
                </a:solidFill>
              </a:defRPr>
            </a:pPr>
            <a:r>
              <a:t>Distretto 2072</a:t>
            </a:r>
            <a:endParaRPr>
              <a:solidFill>
                <a:srgbClr val="958D85"/>
              </a:solidFill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000">
                <a:solidFill>
                  <a:srgbClr val="002060"/>
                </a:solidFill>
              </a:defRPr>
            </a:pPr>
            <a:r>
              <a:t>Emilia Romagna – Repubblica di San </a:t>
            </a:r>
            <a:r>
              <a:rPr sz="1100"/>
              <a:t>Marino</a:t>
            </a:r>
            <a:endParaRPr>
              <a:solidFill>
                <a:srgbClr val="958D85"/>
              </a:solidFill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100">
                <a:solidFill>
                  <a:srgbClr val="002060"/>
                </a:solidFill>
              </a:defRPr>
            </a:pPr>
            <a:r>
              <a:t>Governatore 2016-2017 Franco Venturi</a:t>
            </a:r>
            <a:endParaRPr>
              <a:solidFill>
                <a:srgbClr val="958D85"/>
              </a:solidFill>
            </a:endParaRPr>
          </a:p>
        </p:txBody>
      </p:sp>
      <p:sp>
        <p:nvSpPr>
          <p:cNvPr id="1114" name="Shape 1114"/>
          <p:cNvSpPr/>
          <p:nvPr/>
        </p:nvSpPr>
        <p:spPr>
          <a:xfrm>
            <a:off x="4191000" y="5830887"/>
            <a:ext cx="1" cy="874713"/>
          </a:xfrm>
          <a:prstGeom prst="line">
            <a:avLst/>
          </a:prstGeom>
          <a:ln>
            <a:solidFill>
              <a:srgbClr val="00B0E3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sp>
        <p:nvSpPr>
          <p:cNvPr id="1115" name="Shape 1115"/>
          <p:cNvSpPr/>
          <p:nvPr/>
        </p:nvSpPr>
        <p:spPr>
          <a:xfrm>
            <a:off x="1828800" y="5967412"/>
            <a:ext cx="2286000" cy="620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1300">
                <a:solidFill>
                  <a:srgbClr val="002060"/>
                </a:solidFill>
              </a:defRPr>
            </a:pPr>
            <a:r>
              <a:t>ASDI</a:t>
            </a:r>
            <a:endParaRPr>
              <a:solidFill>
                <a:srgbClr val="958D85"/>
              </a:solidFill>
            </a:endParaRPr>
          </a:p>
          <a:p>
            <a:pPr>
              <a:defRPr b="1" sz="1300">
                <a:solidFill>
                  <a:srgbClr val="002060"/>
                </a:solidFill>
              </a:defRPr>
            </a:pPr>
            <a:r>
              <a:t>Assemblea Distrettuale</a:t>
            </a:r>
            <a:endParaRPr>
              <a:solidFill>
                <a:srgbClr val="958D85"/>
              </a:solidFill>
            </a:endParaRPr>
          </a:p>
          <a:p>
            <a:pPr>
              <a:defRPr b="1" sz="1100">
                <a:solidFill>
                  <a:srgbClr val="002060"/>
                </a:solidFill>
              </a:defRPr>
            </a:pPr>
            <a:r>
              <a:t>Ferrara 7 maggio 2016</a:t>
            </a:r>
          </a:p>
        </p:txBody>
      </p:sp>
      <p:sp>
        <p:nvSpPr>
          <p:cNvPr id="1116" name="Shape 1116"/>
          <p:cNvSpPr/>
          <p:nvPr/>
        </p:nvSpPr>
        <p:spPr>
          <a:xfrm>
            <a:off x="380999" y="5791200"/>
            <a:ext cx="8269290" cy="0"/>
          </a:xfrm>
          <a:prstGeom prst="line">
            <a:avLst/>
          </a:prstGeom>
          <a:ln>
            <a:solidFill>
              <a:srgbClr val="00B0E3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grpSp>
        <p:nvGrpSpPr>
          <p:cNvPr id="1119" name="Group 1119"/>
          <p:cNvGrpSpPr/>
          <p:nvPr/>
        </p:nvGrpSpPr>
        <p:grpSpPr>
          <a:xfrm>
            <a:off x="-1" y="152399"/>
            <a:ext cx="9170990" cy="620715"/>
            <a:chOff x="0" y="0"/>
            <a:chExt cx="9170988" cy="620713"/>
          </a:xfrm>
        </p:grpSpPr>
        <p:sp>
          <p:nvSpPr>
            <p:cNvPr id="1117" name="Shape 1117"/>
            <p:cNvSpPr/>
            <p:nvPr/>
          </p:nvSpPr>
          <p:spPr>
            <a:xfrm>
              <a:off x="-1" y="-1"/>
              <a:ext cx="9170990" cy="620715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lnSpc>
                  <a:spcPct val="93000"/>
                </a:lnSpc>
                <a:defRPr>
                  <a:solidFill>
                    <a:srgbClr val="958D85"/>
                  </a:solidFill>
                </a:defRPr>
              </a:pPr>
            </a:p>
          </p:txBody>
        </p:sp>
        <p:sp>
          <p:nvSpPr>
            <p:cNvPr id="1118" name="Shape 1118"/>
            <p:cNvSpPr/>
            <p:nvPr/>
          </p:nvSpPr>
          <p:spPr>
            <a:xfrm>
              <a:off x="2422074" y="93187"/>
              <a:ext cx="4326840" cy="434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lnSpc>
                  <a:spcPct val="93000"/>
                </a:lnSpc>
                <a:defRPr b="1">
                  <a:latin typeface="Georgia"/>
                  <a:ea typeface="Georgia"/>
                  <a:cs typeface="Georgia"/>
                  <a:sym typeface="Georgia"/>
                </a:defRPr>
              </a:lvl1pPr>
            </a:lstStyle>
            <a:p>
              <a:pPr/>
              <a:r>
                <a:t>Rotaract: una opportunità.</a:t>
              </a:r>
            </a:p>
          </p:txBody>
        </p:sp>
      </p:grpSp>
      <p:pic>
        <p:nvPicPr>
          <p:cNvPr id="1120" name="image12.png" descr="logo_distretto-RG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78337" y="6019800"/>
            <a:ext cx="1036638" cy="2809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1" name="image13.jpg" descr="T1617IT_PMS-C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8600" y="5867400"/>
            <a:ext cx="1447800" cy="709613"/>
          </a:xfrm>
          <a:prstGeom prst="rect">
            <a:avLst/>
          </a:prstGeom>
          <a:ln w="12700">
            <a:miter lim="400000"/>
          </a:ln>
        </p:spPr>
      </p:pic>
      <p:sp>
        <p:nvSpPr>
          <p:cNvPr id="1122" name="Shape 1122"/>
          <p:cNvSpPr/>
          <p:nvPr/>
        </p:nvSpPr>
        <p:spPr>
          <a:xfrm>
            <a:off x="609600" y="1905000"/>
            <a:ext cx="3505200" cy="2669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u="sng">
                <a:solidFill>
                  <a:srgbClr val="000000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Commissione Programmi</a:t>
            </a:r>
            <a:endParaRPr>
              <a:solidFill>
                <a:srgbClr val="958D85"/>
              </a:solidFill>
            </a:endParaRPr>
          </a:p>
          <a:p>
            <a:pPr algn="ctr">
              <a:defRPr u="sng">
                <a:solidFill>
                  <a:srgbClr val="000000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Rotary International</a:t>
            </a:r>
            <a:endParaRPr>
              <a:solidFill>
                <a:srgbClr val="958D85"/>
              </a:solidFill>
            </a:endParaRPr>
          </a:p>
          <a:p>
            <a:pPr algn="ctr">
              <a:defRPr b="1">
                <a:solidFill>
                  <a:srgbClr val="000000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Presidente</a:t>
            </a:r>
            <a:endParaRPr>
              <a:solidFill>
                <a:srgbClr val="958D85"/>
              </a:solidFill>
            </a:endParaRPr>
          </a:p>
          <a:p>
            <a:pPr algn="ctr">
              <a:defRPr>
                <a:solidFill>
                  <a:srgbClr val="000000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Italo Giorgio Minguzzi</a:t>
            </a:r>
            <a:endParaRPr>
              <a:solidFill>
                <a:srgbClr val="958D85"/>
              </a:solidFill>
            </a:endParaRPr>
          </a:p>
          <a:p>
            <a:pPr algn="ctr">
              <a:defRPr>
                <a:solidFill>
                  <a:srgbClr val="000000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Rotary Club Bologna Carducci</a:t>
            </a:r>
          </a:p>
        </p:txBody>
      </p:sp>
      <p:sp>
        <p:nvSpPr>
          <p:cNvPr id="1123" name="Shape 1123"/>
          <p:cNvSpPr/>
          <p:nvPr/>
        </p:nvSpPr>
        <p:spPr>
          <a:xfrm>
            <a:off x="3971925" y="1905000"/>
            <a:ext cx="4953000" cy="1564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u="sng">
                <a:solidFill>
                  <a:srgbClr val="000000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Sottocommissione Rotaract</a:t>
            </a:r>
            <a:endParaRPr>
              <a:solidFill>
                <a:srgbClr val="958D85"/>
              </a:solidFill>
            </a:endParaRPr>
          </a:p>
          <a:p>
            <a:pPr algn="ctr">
              <a:defRPr b="1">
                <a:solidFill>
                  <a:srgbClr val="000000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Presidente</a:t>
            </a:r>
            <a:endParaRPr>
              <a:solidFill>
                <a:srgbClr val="958D85"/>
              </a:solidFill>
            </a:endParaRPr>
          </a:p>
          <a:p>
            <a:pPr algn="ctr">
              <a:defRPr>
                <a:solidFill>
                  <a:srgbClr val="000000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Alberto Farinetti</a:t>
            </a:r>
            <a:endParaRPr>
              <a:solidFill>
                <a:srgbClr val="958D85"/>
              </a:solidFill>
            </a:endParaRPr>
          </a:p>
          <a:p>
            <a:pPr algn="ctr">
              <a:defRPr>
                <a:solidFill>
                  <a:srgbClr val="000000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Rotary Club Modena</a:t>
            </a:r>
          </a:p>
        </p:txBody>
      </p:sp>
      <p:sp>
        <p:nvSpPr>
          <p:cNvPr id="1124" name="Shape 1124"/>
          <p:cNvSpPr/>
          <p:nvPr/>
        </p:nvSpPr>
        <p:spPr>
          <a:xfrm>
            <a:off x="5175915" y="3895725"/>
            <a:ext cx="2543432" cy="1196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b="1">
                <a:solidFill>
                  <a:srgbClr val="000000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Co-Presidente</a:t>
            </a:r>
            <a:endParaRPr>
              <a:solidFill>
                <a:srgbClr val="958D85"/>
              </a:solidFill>
            </a:endParaRPr>
          </a:p>
          <a:p>
            <a:pPr algn="ctr">
              <a:defRPr>
                <a:solidFill>
                  <a:srgbClr val="000000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Pietro Benvenuti</a:t>
            </a:r>
            <a:endParaRPr>
              <a:solidFill>
                <a:srgbClr val="958D85"/>
              </a:solidFill>
            </a:endParaRPr>
          </a:p>
          <a:p>
            <a:pPr algn="ctr">
              <a:defRPr>
                <a:solidFill>
                  <a:srgbClr val="000000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Rotary Club Imola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Shape 1126"/>
          <p:cNvSpPr/>
          <p:nvPr/>
        </p:nvSpPr>
        <p:spPr>
          <a:xfrm>
            <a:off x="5591175" y="5943600"/>
            <a:ext cx="3048000" cy="685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000">
                <a:solidFill>
                  <a:srgbClr val="002060"/>
                </a:solidFill>
              </a:defRPr>
            </a:pPr>
            <a:r>
              <a:t>Distretto 2072</a:t>
            </a:r>
            <a:endParaRPr>
              <a:solidFill>
                <a:srgbClr val="958D85"/>
              </a:solidFill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000">
                <a:solidFill>
                  <a:srgbClr val="002060"/>
                </a:solidFill>
              </a:defRPr>
            </a:pPr>
            <a:r>
              <a:t>Emilia Romagna – Repubblica di San </a:t>
            </a:r>
            <a:r>
              <a:rPr sz="1100"/>
              <a:t>Marino</a:t>
            </a:r>
            <a:endParaRPr>
              <a:solidFill>
                <a:srgbClr val="958D85"/>
              </a:solidFill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100">
                <a:solidFill>
                  <a:srgbClr val="002060"/>
                </a:solidFill>
              </a:defRPr>
            </a:pPr>
            <a:r>
              <a:t>Governatore 2016-2017 Franco Venturi</a:t>
            </a:r>
            <a:endParaRPr>
              <a:solidFill>
                <a:srgbClr val="958D85"/>
              </a:solidFill>
            </a:endParaRPr>
          </a:p>
        </p:txBody>
      </p:sp>
      <p:sp>
        <p:nvSpPr>
          <p:cNvPr id="1127" name="Shape 1127"/>
          <p:cNvSpPr/>
          <p:nvPr/>
        </p:nvSpPr>
        <p:spPr>
          <a:xfrm>
            <a:off x="4191000" y="5830887"/>
            <a:ext cx="1" cy="874713"/>
          </a:xfrm>
          <a:prstGeom prst="line">
            <a:avLst/>
          </a:prstGeom>
          <a:ln>
            <a:solidFill>
              <a:srgbClr val="00B0E3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sp>
        <p:nvSpPr>
          <p:cNvPr id="1128" name="Shape 1128"/>
          <p:cNvSpPr/>
          <p:nvPr/>
        </p:nvSpPr>
        <p:spPr>
          <a:xfrm>
            <a:off x="1828800" y="5967412"/>
            <a:ext cx="2286000" cy="620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1300">
                <a:solidFill>
                  <a:srgbClr val="002060"/>
                </a:solidFill>
              </a:defRPr>
            </a:pPr>
            <a:r>
              <a:t>ASDI</a:t>
            </a:r>
            <a:endParaRPr>
              <a:solidFill>
                <a:srgbClr val="958D85"/>
              </a:solidFill>
            </a:endParaRPr>
          </a:p>
          <a:p>
            <a:pPr>
              <a:defRPr b="1" sz="1300">
                <a:solidFill>
                  <a:srgbClr val="002060"/>
                </a:solidFill>
              </a:defRPr>
            </a:pPr>
            <a:r>
              <a:t>Assemblea Distrettuale</a:t>
            </a:r>
            <a:endParaRPr>
              <a:solidFill>
                <a:srgbClr val="958D85"/>
              </a:solidFill>
            </a:endParaRPr>
          </a:p>
          <a:p>
            <a:pPr>
              <a:defRPr b="1" sz="1100">
                <a:solidFill>
                  <a:srgbClr val="002060"/>
                </a:solidFill>
              </a:defRPr>
            </a:pPr>
            <a:r>
              <a:t>Ferrara 7 maggio 2016</a:t>
            </a:r>
          </a:p>
        </p:txBody>
      </p:sp>
      <p:sp>
        <p:nvSpPr>
          <p:cNvPr id="1129" name="Shape 1129"/>
          <p:cNvSpPr/>
          <p:nvPr/>
        </p:nvSpPr>
        <p:spPr>
          <a:xfrm>
            <a:off x="380999" y="5791200"/>
            <a:ext cx="8269290" cy="0"/>
          </a:xfrm>
          <a:prstGeom prst="line">
            <a:avLst/>
          </a:prstGeom>
          <a:ln>
            <a:solidFill>
              <a:srgbClr val="00B0E3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grpSp>
        <p:nvGrpSpPr>
          <p:cNvPr id="1132" name="Group 1132"/>
          <p:cNvGrpSpPr/>
          <p:nvPr/>
        </p:nvGrpSpPr>
        <p:grpSpPr>
          <a:xfrm>
            <a:off x="-1" y="152399"/>
            <a:ext cx="9170990" cy="620715"/>
            <a:chOff x="0" y="0"/>
            <a:chExt cx="9170988" cy="620713"/>
          </a:xfrm>
        </p:grpSpPr>
        <p:sp>
          <p:nvSpPr>
            <p:cNvPr id="1130" name="Shape 1130"/>
            <p:cNvSpPr/>
            <p:nvPr/>
          </p:nvSpPr>
          <p:spPr>
            <a:xfrm>
              <a:off x="-1" y="-1"/>
              <a:ext cx="9170990" cy="620715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lnSpc>
                  <a:spcPct val="93000"/>
                </a:lnSpc>
                <a:defRPr>
                  <a:solidFill>
                    <a:srgbClr val="958D85"/>
                  </a:solidFill>
                </a:defRPr>
              </a:pPr>
            </a:p>
          </p:txBody>
        </p:sp>
        <p:sp>
          <p:nvSpPr>
            <p:cNvPr id="1131" name="Shape 1131"/>
            <p:cNvSpPr/>
            <p:nvPr/>
          </p:nvSpPr>
          <p:spPr>
            <a:xfrm>
              <a:off x="2422074" y="93187"/>
              <a:ext cx="4326840" cy="434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lnSpc>
                  <a:spcPct val="93000"/>
                </a:lnSpc>
                <a:defRPr b="1">
                  <a:latin typeface="Georgia"/>
                  <a:ea typeface="Georgia"/>
                  <a:cs typeface="Georgia"/>
                  <a:sym typeface="Georgia"/>
                </a:defRPr>
              </a:lvl1pPr>
            </a:lstStyle>
            <a:p>
              <a:pPr/>
              <a:r>
                <a:t>Rotaract: una opportunità.</a:t>
              </a:r>
            </a:p>
          </p:txBody>
        </p:sp>
      </p:grpSp>
      <p:pic>
        <p:nvPicPr>
          <p:cNvPr id="1133" name="image12.png" descr="logo_distretto-RG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78337" y="6019800"/>
            <a:ext cx="1036638" cy="2809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4" name="image13.jpg" descr="T1617IT_PMS-C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8600" y="5867400"/>
            <a:ext cx="1447800" cy="709613"/>
          </a:xfrm>
          <a:prstGeom prst="rect">
            <a:avLst/>
          </a:prstGeom>
          <a:ln w="12700">
            <a:miter lim="400000"/>
          </a:ln>
        </p:spPr>
      </p:pic>
      <p:sp>
        <p:nvSpPr>
          <p:cNvPr id="1135" name="Shape 1135"/>
          <p:cNvSpPr/>
          <p:nvPr/>
        </p:nvSpPr>
        <p:spPr>
          <a:xfrm>
            <a:off x="2001838" y="1920875"/>
            <a:ext cx="4953001" cy="459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u="sng">
                <a:solidFill>
                  <a:srgbClr val="000000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lvl1pPr>
          </a:lstStyle>
          <a:p>
            <a:pPr/>
            <a:r>
              <a:t>Sottocommissione Rotaract</a:t>
            </a:r>
          </a:p>
        </p:txBody>
      </p:sp>
      <p:sp>
        <p:nvSpPr>
          <p:cNvPr id="1136" name="Shape 1136"/>
          <p:cNvSpPr/>
          <p:nvPr/>
        </p:nvSpPr>
        <p:spPr>
          <a:xfrm>
            <a:off x="1338996" y="2938463"/>
            <a:ext cx="6492995" cy="1950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b="1" sz="1800">
                <a:solidFill>
                  <a:srgbClr val="00246C"/>
                </a:solidFill>
              </a:defRPr>
            </a:pPr>
            <a:r>
              <a:t>Francesca Grillo – Rotary eClub</a:t>
            </a:r>
            <a:endParaRPr>
              <a:solidFill>
                <a:srgbClr val="958D85"/>
              </a:solidFill>
            </a:endParaRPr>
          </a:p>
          <a:p>
            <a:pPr algn="ctr">
              <a:defRPr b="1" sz="1800">
                <a:solidFill>
                  <a:srgbClr val="00246C"/>
                </a:solidFill>
              </a:defRPr>
            </a:pPr>
          </a:p>
          <a:p>
            <a:pPr algn="ctr">
              <a:defRPr b="1" sz="1800">
                <a:solidFill>
                  <a:srgbClr val="00246C"/>
                </a:solidFill>
              </a:defRPr>
            </a:pPr>
            <a:r>
              <a:t>Antonio Procopio – R.D. - Rotaract Club Parma Farnese</a:t>
            </a:r>
            <a:endParaRPr>
              <a:solidFill>
                <a:srgbClr val="958D85"/>
              </a:solidFill>
            </a:endParaRPr>
          </a:p>
          <a:p>
            <a:pPr algn="ctr">
              <a:defRPr b="1" sz="1800">
                <a:solidFill>
                  <a:srgbClr val="00246C"/>
                </a:solidFill>
              </a:defRPr>
            </a:pPr>
          </a:p>
          <a:p>
            <a:pPr algn="ctr">
              <a:defRPr b="1" sz="1800">
                <a:solidFill>
                  <a:srgbClr val="00246C"/>
                </a:solidFill>
              </a:defRPr>
            </a:pPr>
            <a:r>
              <a:t>Giacomo Bianchi – Past R.D. – Rotaract Club Faenza</a:t>
            </a:r>
            <a:endParaRPr>
              <a:solidFill>
                <a:srgbClr val="958D85"/>
              </a:solidFill>
            </a:endParaRPr>
          </a:p>
          <a:p>
            <a:pPr algn="ctr">
              <a:defRPr b="1" sz="1800">
                <a:solidFill>
                  <a:srgbClr val="00246C"/>
                </a:solidFill>
              </a:defRPr>
            </a:pPr>
          </a:p>
          <a:p>
            <a:pPr algn="ctr">
              <a:defRPr b="1" sz="1800">
                <a:solidFill>
                  <a:srgbClr val="00246C"/>
                </a:solidFill>
              </a:defRPr>
            </a:pPr>
            <a:r>
              <a:t>Giordano Giubertoni – Past R.D. – Rotaract Club Mirandola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Shape 1138"/>
          <p:cNvSpPr/>
          <p:nvPr/>
        </p:nvSpPr>
        <p:spPr>
          <a:xfrm>
            <a:off x="5591175" y="5943600"/>
            <a:ext cx="3048000" cy="685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000">
                <a:solidFill>
                  <a:srgbClr val="002060"/>
                </a:solidFill>
              </a:defRPr>
            </a:pPr>
            <a:r>
              <a:t>Distretto 2072</a:t>
            </a:r>
            <a:endParaRPr>
              <a:solidFill>
                <a:srgbClr val="958D85"/>
              </a:solidFill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000">
                <a:solidFill>
                  <a:srgbClr val="002060"/>
                </a:solidFill>
              </a:defRPr>
            </a:pPr>
            <a:r>
              <a:t>Emilia Romagna – Repubblica di San </a:t>
            </a:r>
            <a:r>
              <a:rPr sz="1100"/>
              <a:t>Marino</a:t>
            </a:r>
            <a:endParaRPr>
              <a:solidFill>
                <a:srgbClr val="958D85"/>
              </a:solidFill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100">
                <a:solidFill>
                  <a:srgbClr val="002060"/>
                </a:solidFill>
              </a:defRPr>
            </a:pPr>
            <a:r>
              <a:t>Governatore 2016-2017 Franco Venturi</a:t>
            </a:r>
            <a:endParaRPr>
              <a:solidFill>
                <a:srgbClr val="958D85"/>
              </a:solidFill>
            </a:endParaRPr>
          </a:p>
        </p:txBody>
      </p:sp>
      <p:sp>
        <p:nvSpPr>
          <p:cNvPr id="1139" name="Shape 1139"/>
          <p:cNvSpPr/>
          <p:nvPr/>
        </p:nvSpPr>
        <p:spPr>
          <a:xfrm>
            <a:off x="4191000" y="5830887"/>
            <a:ext cx="1" cy="874713"/>
          </a:xfrm>
          <a:prstGeom prst="line">
            <a:avLst/>
          </a:prstGeom>
          <a:ln>
            <a:solidFill>
              <a:srgbClr val="00B0E3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sp>
        <p:nvSpPr>
          <p:cNvPr id="1140" name="Shape 1140"/>
          <p:cNvSpPr/>
          <p:nvPr/>
        </p:nvSpPr>
        <p:spPr>
          <a:xfrm>
            <a:off x="1828800" y="5967412"/>
            <a:ext cx="2286000" cy="620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1300">
                <a:solidFill>
                  <a:srgbClr val="002060"/>
                </a:solidFill>
              </a:defRPr>
            </a:pPr>
            <a:r>
              <a:t>ASDI</a:t>
            </a:r>
            <a:endParaRPr>
              <a:solidFill>
                <a:srgbClr val="958D85"/>
              </a:solidFill>
            </a:endParaRPr>
          </a:p>
          <a:p>
            <a:pPr>
              <a:defRPr b="1" sz="1300">
                <a:solidFill>
                  <a:srgbClr val="002060"/>
                </a:solidFill>
              </a:defRPr>
            </a:pPr>
            <a:r>
              <a:t>Assemblea Distrettuale</a:t>
            </a:r>
            <a:endParaRPr>
              <a:solidFill>
                <a:srgbClr val="958D85"/>
              </a:solidFill>
            </a:endParaRPr>
          </a:p>
          <a:p>
            <a:pPr>
              <a:defRPr b="1" sz="1100">
                <a:solidFill>
                  <a:srgbClr val="002060"/>
                </a:solidFill>
              </a:defRPr>
            </a:pPr>
            <a:r>
              <a:t>Ferrara 7 maggio 2016</a:t>
            </a:r>
          </a:p>
        </p:txBody>
      </p:sp>
      <p:sp>
        <p:nvSpPr>
          <p:cNvPr id="1141" name="Shape 1141"/>
          <p:cNvSpPr/>
          <p:nvPr/>
        </p:nvSpPr>
        <p:spPr>
          <a:xfrm>
            <a:off x="380999" y="5791200"/>
            <a:ext cx="8269290" cy="0"/>
          </a:xfrm>
          <a:prstGeom prst="line">
            <a:avLst/>
          </a:prstGeom>
          <a:ln>
            <a:solidFill>
              <a:srgbClr val="00B0E3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grpSp>
        <p:nvGrpSpPr>
          <p:cNvPr id="1144" name="Group 1144"/>
          <p:cNvGrpSpPr/>
          <p:nvPr/>
        </p:nvGrpSpPr>
        <p:grpSpPr>
          <a:xfrm>
            <a:off x="-1" y="152399"/>
            <a:ext cx="9170990" cy="620715"/>
            <a:chOff x="0" y="0"/>
            <a:chExt cx="9170988" cy="620713"/>
          </a:xfrm>
        </p:grpSpPr>
        <p:sp>
          <p:nvSpPr>
            <p:cNvPr id="1142" name="Shape 1142"/>
            <p:cNvSpPr/>
            <p:nvPr/>
          </p:nvSpPr>
          <p:spPr>
            <a:xfrm>
              <a:off x="-1" y="-1"/>
              <a:ext cx="9170990" cy="620715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lnSpc>
                  <a:spcPct val="93000"/>
                </a:lnSpc>
                <a:defRPr>
                  <a:solidFill>
                    <a:srgbClr val="958D85"/>
                  </a:solidFill>
                </a:defRPr>
              </a:pPr>
            </a:p>
          </p:txBody>
        </p:sp>
        <p:sp>
          <p:nvSpPr>
            <p:cNvPr id="1143" name="Shape 1143"/>
            <p:cNvSpPr/>
            <p:nvPr/>
          </p:nvSpPr>
          <p:spPr>
            <a:xfrm>
              <a:off x="2422074" y="93187"/>
              <a:ext cx="4326840" cy="434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lnSpc>
                  <a:spcPct val="93000"/>
                </a:lnSpc>
                <a:defRPr b="1">
                  <a:latin typeface="Georgia"/>
                  <a:ea typeface="Georgia"/>
                  <a:cs typeface="Georgia"/>
                  <a:sym typeface="Georgia"/>
                </a:defRPr>
              </a:lvl1pPr>
            </a:lstStyle>
            <a:p>
              <a:pPr/>
              <a:r>
                <a:t>Rotaract: una opportunità.</a:t>
              </a:r>
            </a:p>
          </p:txBody>
        </p:sp>
      </p:grpSp>
      <p:pic>
        <p:nvPicPr>
          <p:cNvPr id="1145" name="image12.png" descr="logo_distretto-RG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78337" y="6019800"/>
            <a:ext cx="1036638" cy="2809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6" name="image13.jpg" descr="T1617IT_PMS-C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8600" y="5867400"/>
            <a:ext cx="1447800" cy="709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7" name="image64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71562" y="812800"/>
            <a:ext cx="7027863" cy="4967288"/>
          </a:xfrm>
          <a:prstGeom prst="rect">
            <a:avLst/>
          </a:prstGeom>
          <a:ln w="12700">
            <a:miter lim="400000"/>
          </a:ln>
        </p:spPr>
      </p:pic>
      <p:sp>
        <p:nvSpPr>
          <p:cNvPr id="1148" name="Shape 1148"/>
          <p:cNvSpPr/>
          <p:nvPr/>
        </p:nvSpPr>
        <p:spPr>
          <a:xfrm>
            <a:off x="2639363" y="949325"/>
            <a:ext cx="3892262" cy="459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 defTabSz="719982">
              <a:defRPr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lvl1pPr>
          </a:lstStyle>
          <a:p>
            <a:pPr/>
            <a:r>
              <a:t>IL DISTRETTO ROTARACT</a:t>
            </a:r>
          </a:p>
        </p:txBody>
      </p:sp>
      <p:sp>
        <p:nvSpPr>
          <p:cNvPr id="1149" name="Shape 1149"/>
          <p:cNvSpPr/>
          <p:nvPr/>
        </p:nvSpPr>
        <p:spPr>
          <a:xfrm>
            <a:off x="800100" y="4610100"/>
            <a:ext cx="1752600" cy="828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29 CLUB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defRPr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456 SOCI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Shape 1151"/>
          <p:cNvSpPr/>
          <p:nvPr/>
        </p:nvSpPr>
        <p:spPr>
          <a:xfrm>
            <a:off x="5591175" y="5943600"/>
            <a:ext cx="3048000" cy="685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000">
                <a:solidFill>
                  <a:srgbClr val="002060"/>
                </a:solidFill>
              </a:defRPr>
            </a:pPr>
            <a:r>
              <a:t>Distretto 2072</a:t>
            </a:r>
            <a:endParaRPr>
              <a:solidFill>
                <a:srgbClr val="958D85"/>
              </a:solidFill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000">
                <a:solidFill>
                  <a:srgbClr val="002060"/>
                </a:solidFill>
              </a:defRPr>
            </a:pPr>
            <a:r>
              <a:t>Emilia Romagna – Repubblica di San </a:t>
            </a:r>
            <a:r>
              <a:rPr sz="1100"/>
              <a:t>Marino</a:t>
            </a:r>
            <a:endParaRPr>
              <a:solidFill>
                <a:srgbClr val="958D85"/>
              </a:solidFill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100">
                <a:solidFill>
                  <a:srgbClr val="002060"/>
                </a:solidFill>
              </a:defRPr>
            </a:pPr>
            <a:r>
              <a:t>Governatore 2016-2017 Franco Venturi</a:t>
            </a:r>
            <a:endParaRPr>
              <a:solidFill>
                <a:srgbClr val="958D85"/>
              </a:solidFill>
            </a:endParaRPr>
          </a:p>
        </p:txBody>
      </p:sp>
      <p:sp>
        <p:nvSpPr>
          <p:cNvPr id="1152" name="Shape 1152"/>
          <p:cNvSpPr/>
          <p:nvPr/>
        </p:nvSpPr>
        <p:spPr>
          <a:xfrm>
            <a:off x="4191000" y="5830887"/>
            <a:ext cx="1" cy="874713"/>
          </a:xfrm>
          <a:prstGeom prst="line">
            <a:avLst/>
          </a:prstGeom>
          <a:ln>
            <a:solidFill>
              <a:srgbClr val="00B0E3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sp>
        <p:nvSpPr>
          <p:cNvPr id="1153" name="Shape 1153"/>
          <p:cNvSpPr/>
          <p:nvPr/>
        </p:nvSpPr>
        <p:spPr>
          <a:xfrm>
            <a:off x="1828800" y="5967412"/>
            <a:ext cx="2286000" cy="620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1300">
                <a:solidFill>
                  <a:srgbClr val="002060"/>
                </a:solidFill>
              </a:defRPr>
            </a:pPr>
            <a:r>
              <a:t>ASDI</a:t>
            </a:r>
            <a:endParaRPr>
              <a:solidFill>
                <a:srgbClr val="958D85"/>
              </a:solidFill>
            </a:endParaRPr>
          </a:p>
          <a:p>
            <a:pPr>
              <a:defRPr b="1" sz="1300">
                <a:solidFill>
                  <a:srgbClr val="002060"/>
                </a:solidFill>
              </a:defRPr>
            </a:pPr>
            <a:r>
              <a:t>Assemblea Distrettuale</a:t>
            </a:r>
            <a:endParaRPr>
              <a:solidFill>
                <a:srgbClr val="958D85"/>
              </a:solidFill>
            </a:endParaRPr>
          </a:p>
          <a:p>
            <a:pPr>
              <a:defRPr b="1" sz="1100">
                <a:solidFill>
                  <a:srgbClr val="002060"/>
                </a:solidFill>
              </a:defRPr>
            </a:pPr>
            <a:r>
              <a:t>Ferrara 7 maggio 2016</a:t>
            </a:r>
          </a:p>
        </p:txBody>
      </p:sp>
      <p:sp>
        <p:nvSpPr>
          <p:cNvPr id="1154" name="Shape 1154"/>
          <p:cNvSpPr/>
          <p:nvPr/>
        </p:nvSpPr>
        <p:spPr>
          <a:xfrm>
            <a:off x="380999" y="5791200"/>
            <a:ext cx="8269290" cy="0"/>
          </a:xfrm>
          <a:prstGeom prst="line">
            <a:avLst/>
          </a:prstGeom>
          <a:ln>
            <a:solidFill>
              <a:srgbClr val="00B0E3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grpSp>
        <p:nvGrpSpPr>
          <p:cNvPr id="1157" name="Group 1157"/>
          <p:cNvGrpSpPr/>
          <p:nvPr/>
        </p:nvGrpSpPr>
        <p:grpSpPr>
          <a:xfrm>
            <a:off x="-1" y="152399"/>
            <a:ext cx="9170990" cy="620715"/>
            <a:chOff x="0" y="0"/>
            <a:chExt cx="9170988" cy="620713"/>
          </a:xfrm>
        </p:grpSpPr>
        <p:sp>
          <p:nvSpPr>
            <p:cNvPr id="1155" name="Shape 1155"/>
            <p:cNvSpPr/>
            <p:nvPr/>
          </p:nvSpPr>
          <p:spPr>
            <a:xfrm>
              <a:off x="-1" y="-1"/>
              <a:ext cx="9170990" cy="620715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lnSpc>
                  <a:spcPct val="93000"/>
                </a:lnSpc>
                <a:defRPr>
                  <a:solidFill>
                    <a:srgbClr val="958D85"/>
                  </a:solidFill>
                </a:defRPr>
              </a:pPr>
            </a:p>
          </p:txBody>
        </p:sp>
        <p:sp>
          <p:nvSpPr>
            <p:cNvPr id="1156" name="Shape 1156"/>
            <p:cNvSpPr/>
            <p:nvPr/>
          </p:nvSpPr>
          <p:spPr>
            <a:xfrm>
              <a:off x="2422074" y="93187"/>
              <a:ext cx="4326840" cy="434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lnSpc>
                  <a:spcPct val="93000"/>
                </a:lnSpc>
                <a:defRPr b="1">
                  <a:latin typeface="Georgia"/>
                  <a:ea typeface="Georgia"/>
                  <a:cs typeface="Georgia"/>
                  <a:sym typeface="Georgia"/>
                </a:defRPr>
              </a:lvl1pPr>
            </a:lstStyle>
            <a:p>
              <a:pPr/>
              <a:r>
                <a:t>Rotaract: una opportunità.</a:t>
              </a:r>
            </a:p>
          </p:txBody>
        </p:sp>
      </p:grpSp>
      <p:pic>
        <p:nvPicPr>
          <p:cNvPr id="1158" name="image12.png" descr="logo_distretto-RG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78337" y="6019800"/>
            <a:ext cx="1036638" cy="2809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9" name="image13.jpg" descr="T1617IT_PMS-C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8600" y="5867400"/>
            <a:ext cx="1447800" cy="709613"/>
          </a:xfrm>
          <a:prstGeom prst="rect">
            <a:avLst/>
          </a:prstGeom>
          <a:ln w="12700">
            <a:miter lim="400000"/>
          </a:ln>
        </p:spPr>
      </p:pic>
      <p:sp>
        <p:nvSpPr>
          <p:cNvPr id="1160" name="Shape 1160"/>
          <p:cNvSpPr/>
          <p:nvPr/>
        </p:nvSpPr>
        <p:spPr>
          <a:xfrm>
            <a:off x="3845913" y="1528762"/>
            <a:ext cx="126484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RD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defRPr sz="12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Antonio Procopio</a:t>
            </a:r>
          </a:p>
        </p:txBody>
      </p:sp>
      <p:sp>
        <p:nvSpPr>
          <p:cNvPr id="1161" name="Shape 1161"/>
          <p:cNvSpPr/>
          <p:nvPr/>
        </p:nvSpPr>
        <p:spPr>
          <a:xfrm>
            <a:off x="4014151" y="2728913"/>
            <a:ext cx="841061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Vice RD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defRPr sz="12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Martina Po</a:t>
            </a:r>
          </a:p>
        </p:txBody>
      </p:sp>
      <p:sp>
        <p:nvSpPr>
          <p:cNvPr id="1162" name="Shape 1162"/>
          <p:cNvSpPr/>
          <p:nvPr/>
        </p:nvSpPr>
        <p:spPr>
          <a:xfrm>
            <a:off x="3697308" y="3298825"/>
            <a:ext cx="1476334" cy="447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SD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defRPr sz="12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Maria Giovanna Foti</a:t>
            </a:r>
          </a:p>
        </p:txBody>
      </p:sp>
      <p:sp>
        <p:nvSpPr>
          <p:cNvPr id="1163" name="Shape 1163"/>
          <p:cNvSpPr/>
          <p:nvPr/>
        </p:nvSpPr>
        <p:spPr>
          <a:xfrm>
            <a:off x="3894790" y="3881437"/>
            <a:ext cx="1103595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Co-SD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defRPr sz="12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Cristina Gualdi</a:t>
            </a:r>
          </a:p>
        </p:txBody>
      </p:sp>
      <p:sp>
        <p:nvSpPr>
          <p:cNvPr id="1164" name="Shape 1164"/>
          <p:cNvSpPr/>
          <p:nvPr/>
        </p:nvSpPr>
        <p:spPr>
          <a:xfrm>
            <a:off x="3893960" y="4492625"/>
            <a:ext cx="1103668" cy="447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TD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defRPr sz="12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Letizia Cardelli</a:t>
            </a:r>
          </a:p>
        </p:txBody>
      </p:sp>
      <p:sp>
        <p:nvSpPr>
          <p:cNvPr id="1165" name="Shape 1165"/>
          <p:cNvSpPr/>
          <p:nvPr/>
        </p:nvSpPr>
        <p:spPr>
          <a:xfrm>
            <a:off x="3769068" y="5083175"/>
            <a:ext cx="1340752" cy="447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PD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defRPr sz="12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Margherita Forlani</a:t>
            </a:r>
          </a:p>
        </p:txBody>
      </p:sp>
      <p:sp>
        <p:nvSpPr>
          <p:cNvPr id="1166" name="Shape 1166"/>
          <p:cNvSpPr/>
          <p:nvPr/>
        </p:nvSpPr>
        <p:spPr>
          <a:xfrm>
            <a:off x="760412" y="2125663"/>
            <a:ext cx="1086852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Interna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defRPr sz="12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Matteo Benetti</a:t>
            </a:r>
          </a:p>
        </p:txBody>
      </p:sp>
      <p:sp>
        <p:nvSpPr>
          <p:cNvPr id="1167" name="Shape 1167"/>
          <p:cNvSpPr/>
          <p:nvPr/>
        </p:nvSpPr>
        <p:spPr>
          <a:xfrm>
            <a:off x="760413" y="2701925"/>
            <a:ext cx="1403855" cy="447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Interesse Pubblico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defRPr sz="12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Chiara Bettini</a:t>
            </a:r>
          </a:p>
        </p:txBody>
      </p:sp>
      <p:sp>
        <p:nvSpPr>
          <p:cNvPr id="1168" name="Shape 1168"/>
          <p:cNvSpPr/>
          <p:nvPr/>
        </p:nvSpPr>
        <p:spPr>
          <a:xfrm>
            <a:off x="771524" y="3890962"/>
            <a:ext cx="1569501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Internazionale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defRPr sz="12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Maria Beatrice Borghi</a:t>
            </a:r>
          </a:p>
        </p:txBody>
      </p:sp>
      <p:sp>
        <p:nvSpPr>
          <p:cNvPr id="1169" name="Shape 1169"/>
          <p:cNvSpPr/>
          <p:nvPr/>
        </p:nvSpPr>
        <p:spPr>
          <a:xfrm>
            <a:off x="771525" y="3286125"/>
            <a:ext cx="1366350" cy="447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Professionale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defRPr sz="12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Franco Bevilacqua</a:t>
            </a:r>
          </a:p>
        </p:txBody>
      </p:sp>
      <p:sp>
        <p:nvSpPr>
          <p:cNvPr id="1170" name="Shape 1170"/>
          <p:cNvSpPr/>
          <p:nvPr/>
        </p:nvSpPr>
        <p:spPr>
          <a:xfrm>
            <a:off x="765175" y="4451350"/>
            <a:ext cx="1454679" cy="447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Nuove Generazioni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defRPr sz="12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Michael Tondini</a:t>
            </a:r>
          </a:p>
        </p:txBody>
      </p:sp>
      <p:sp>
        <p:nvSpPr>
          <p:cNvPr id="1171" name="Shape 1171"/>
          <p:cNvSpPr/>
          <p:nvPr/>
        </p:nvSpPr>
        <p:spPr>
          <a:xfrm>
            <a:off x="6821753" y="2124075"/>
            <a:ext cx="1323711" cy="447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r"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Comunicazione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r">
              <a:defRPr sz="12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Maria Chiara Utini</a:t>
            </a:r>
          </a:p>
        </p:txBody>
      </p:sp>
      <p:sp>
        <p:nvSpPr>
          <p:cNvPr id="1172" name="Shape 1172"/>
          <p:cNvSpPr/>
          <p:nvPr/>
        </p:nvSpPr>
        <p:spPr>
          <a:xfrm>
            <a:off x="6789407" y="2698750"/>
            <a:ext cx="1357643" cy="447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r"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Cultura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r">
              <a:defRPr sz="12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Maurizio Ceschetti</a:t>
            </a:r>
          </a:p>
        </p:txBody>
      </p:sp>
      <p:sp>
        <p:nvSpPr>
          <p:cNvPr id="1173" name="Shape 1173"/>
          <p:cNvSpPr/>
          <p:nvPr/>
        </p:nvSpPr>
        <p:spPr>
          <a:xfrm>
            <a:off x="7095323" y="3868737"/>
            <a:ext cx="1061252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r"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Regolamento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r">
              <a:defRPr sz="12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Chiara Marani</a:t>
            </a:r>
          </a:p>
        </p:txBody>
      </p:sp>
      <p:sp>
        <p:nvSpPr>
          <p:cNvPr id="1174" name="Shape 1174"/>
          <p:cNvSpPr/>
          <p:nvPr/>
        </p:nvSpPr>
        <p:spPr>
          <a:xfrm>
            <a:off x="6874908" y="3281362"/>
            <a:ext cx="128166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r"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Sport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r">
              <a:defRPr sz="12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Riccardo Lasagni</a:t>
            </a:r>
          </a:p>
        </p:txBody>
      </p:sp>
      <p:sp>
        <p:nvSpPr>
          <p:cNvPr id="1175" name="Shape 1175"/>
          <p:cNvSpPr/>
          <p:nvPr/>
        </p:nvSpPr>
        <p:spPr>
          <a:xfrm>
            <a:off x="3151295" y="2125663"/>
            <a:ext cx="2654085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Past RD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defRPr sz="12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Davide Zanghi dalle Olle di Samoggia</a:t>
            </a:r>
          </a:p>
        </p:txBody>
      </p:sp>
      <p:sp>
        <p:nvSpPr>
          <p:cNvPr id="1176" name="Shape 1176"/>
          <p:cNvSpPr/>
          <p:nvPr/>
        </p:nvSpPr>
        <p:spPr>
          <a:xfrm flipH="1">
            <a:off x="2895599" y="1374462"/>
            <a:ext cx="1" cy="4320001"/>
          </a:xfrm>
          <a:prstGeom prst="line">
            <a:avLst/>
          </a:prstGeom>
          <a:ln w="19050">
            <a:solidFill>
              <a:srgbClr val="DE7E7E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sp>
        <p:nvSpPr>
          <p:cNvPr id="1177" name="Shape 1177"/>
          <p:cNvSpPr/>
          <p:nvPr/>
        </p:nvSpPr>
        <p:spPr>
          <a:xfrm flipH="1">
            <a:off x="6059487" y="1374462"/>
            <a:ext cx="1" cy="4320001"/>
          </a:xfrm>
          <a:prstGeom prst="line">
            <a:avLst/>
          </a:prstGeom>
          <a:ln w="19050">
            <a:solidFill>
              <a:srgbClr val="DE7E7E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sp>
        <p:nvSpPr>
          <p:cNvPr id="1178" name="Shape 1178"/>
          <p:cNvSpPr/>
          <p:nvPr/>
        </p:nvSpPr>
        <p:spPr>
          <a:xfrm>
            <a:off x="760412" y="1530350"/>
            <a:ext cx="1332120" cy="269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2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lvl1pPr>
          </a:lstStyle>
          <a:p>
            <a:pPr/>
            <a:r>
              <a:t>LE VIE D’AZIONE</a:t>
            </a:r>
          </a:p>
        </p:txBody>
      </p:sp>
      <p:sp>
        <p:nvSpPr>
          <p:cNvPr id="1179" name="Shape 1179"/>
          <p:cNvSpPr/>
          <p:nvPr/>
        </p:nvSpPr>
        <p:spPr>
          <a:xfrm>
            <a:off x="6767976" y="1538287"/>
            <a:ext cx="1374313" cy="26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lvl1pPr>
          </a:lstStyle>
          <a:p>
            <a:pPr/>
            <a:r>
              <a:t>LE COMMISSIONI</a:t>
            </a:r>
          </a:p>
        </p:txBody>
      </p:sp>
      <p:sp>
        <p:nvSpPr>
          <p:cNvPr id="1180" name="Shape 1180"/>
          <p:cNvSpPr/>
          <p:nvPr/>
        </p:nvSpPr>
        <p:spPr>
          <a:xfrm>
            <a:off x="2454569" y="869950"/>
            <a:ext cx="4211051" cy="396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 defTabSz="719982">
              <a:defRPr sz="20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lvl1pPr>
          </a:lstStyle>
          <a:p>
            <a:pPr/>
            <a:r>
              <a:t>ORGANIGRAMMA DISTRETTUALE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Shape 1182"/>
          <p:cNvSpPr/>
          <p:nvPr/>
        </p:nvSpPr>
        <p:spPr>
          <a:xfrm>
            <a:off x="5591175" y="5943600"/>
            <a:ext cx="3048000" cy="685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000">
                <a:solidFill>
                  <a:srgbClr val="002060"/>
                </a:solidFill>
              </a:defRPr>
            </a:pPr>
            <a:r>
              <a:t>Distretto 2072</a:t>
            </a:r>
            <a:endParaRPr>
              <a:solidFill>
                <a:srgbClr val="958D85"/>
              </a:solidFill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000">
                <a:solidFill>
                  <a:srgbClr val="002060"/>
                </a:solidFill>
              </a:defRPr>
            </a:pPr>
            <a:r>
              <a:t>Emilia Romagna – Repubblica di San </a:t>
            </a:r>
            <a:r>
              <a:rPr sz="1100"/>
              <a:t>Marino</a:t>
            </a:r>
            <a:endParaRPr>
              <a:solidFill>
                <a:srgbClr val="958D85"/>
              </a:solidFill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100">
                <a:solidFill>
                  <a:srgbClr val="002060"/>
                </a:solidFill>
              </a:defRPr>
            </a:pPr>
            <a:r>
              <a:t>Governatore 2016-2017 Franco Venturi</a:t>
            </a:r>
            <a:endParaRPr>
              <a:solidFill>
                <a:srgbClr val="958D85"/>
              </a:solidFill>
            </a:endParaRPr>
          </a:p>
        </p:txBody>
      </p:sp>
      <p:sp>
        <p:nvSpPr>
          <p:cNvPr id="1183" name="Shape 1183"/>
          <p:cNvSpPr/>
          <p:nvPr/>
        </p:nvSpPr>
        <p:spPr>
          <a:xfrm>
            <a:off x="4191000" y="5830887"/>
            <a:ext cx="1" cy="874713"/>
          </a:xfrm>
          <a:prstGeom prst="line">
            <a:avLst/>
          </a:prstGeom>
          <a:ln>
            <a:solidFill>
              <a:srgbClr val="00B0E3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sp>
        <p:nvSpPr>
          <p:cNvPr id="1184" name="Shape 1184"/>
          <p:cNvSpPr/>
          <p:nvPr/>
        </p:nvSpPr>
        <p:spPr>
          <a:xfrm>
            <a:off x="1828800" y="5967412"/>
            <a:ext cx="2286000" cy="620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1300">
                <a:solidFill>
                  <a:srgbClr val="002060"/>
                </a:solidFill>
              </a:defRPr>
            </a:pPr>
            <a:r>
              <a:t>ASDI</a:t>
            </a:r>
            <a:endParaRPr>
              <a:solidFill>
                <a:srgbClr val="958D85"/>
              </a:solidFill>
            </a:endParaRPr>
          </a:p>
          <a:p>
            <a:pPr>
              <a:defRPr b="1" sz="1300">
                <a:solidFill>
                  <a:srgbClr val="002060"/>
                </a:solidFill>
              </a:defRPr>
            </a:pPr>
            <a:r>
              <a:t>Assemblea Distrettuale</a:t>
            </a:r>
            <a:endParaRPr>
              <a:solidFill>
                <a:srgbClr val="958D85"/>
              </a:solidFill>
            </a:endParaRPr>
          </a:p>
          <a:p>
            <a:pPr>
              <a:defRPr b="1" sz="1100">
                <a:solidFill>
                  <a:srgbClr val="002060"/>
                </a:solidFill>
              </a:defRPr>
            </a:pPr>
            <a:r>
              <a:t>Ferrara 7 maggio 2016</a:t>
            </a:r>
          </a:p>
        </p:txBody>
      </p:sp>
      <p:sp>
        <p:nvSpPr>
          <p:cNvPr id="1185" name="Shape 1185"/>
          <p:cNvSpPr/>
          <p:nvPr/>
        </p:nvSpPr>
        <p:spPr>
          <a:xfrm>
            <a:off x="380999" y="5791200"/>
            <a:ext cx="8269290" cy="0"/>
          </a:xfrm>
          <a:prstGeom prst="line">
            <a:avLst/>
          </a:prstGeom>
          <a:ln>
            <a:solidFill>
              <a:srgbClr val="00B0E3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grpSp>
        <p:nvGrpSpPr>
          <p:cNvPr id="1188" name="Group 1188"/>
          <p:cNvGrpSpPr/>
          <p:nvPr/>
        </p:nvGrpSpPr>
        <p:grpSpPr>
          <a:xfrm>
            <a:off x="-1" y="152399"/>
            <a:ext cx="9170990" cy="620715"/>
            <a:chOff x="0" y="0"/>
            <a:chExt cx="9170988" cy="620713"/>
          </a:xfrm>
        </p:grpSpPr>
        <p:sp>
          <p:nvSpPr>
            <p:cNvPr id="1186" name="Shape 1186"/>
            <p:cNvSpPr/>
            <p:nvPr/>
          </p:nvSpPr>
          <p:spPr>
            <a:xfrm>
              <a:off x="-1" y="-1"/>
              <a:ext cx="9170990" cy="620715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lnSpc>
                  <a:spcPct val="93000"/>
                </a:lnSpc>
                <a:defRPr>
                  <a:solidFill>
                    <a:srgbClr val="958D85"/>
                  </a:solidFill>
                </a:defRPr>
              </a:pPr>
            </a:p>
          </p:txBody>
        </p:sp>
        <p:sp>
          <p:nvSpPr>
            <p:cNvPr id="1187" name="Shape 1187"/>
            <p:cNvSpPr/>
            <p:nvPr/>
          </p:nvSpPr>
          <p:spPr>
            <a:xfrm>
              <a:off x="2422074" y="93187"/>
              <a:ext cx="4326840" cy="434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lnSpc>
                  <a:spcPct val="93000"/>
                </a:lnSpc>
                <a:defRPr b="1">
                  <a:latin typeface="Georgia"/>
                  <a:ea typeface="Georgia"/>
                  <a:cs typeface="Georgia"/>
                  <a:sym typeface="Georgia"/>
                </a:defRPr>
              </a:lvl1pPr>
            </a:lstStyle>
            <a:p>
              <a:pPr/>
              <a:r>
                <a:t>Rotaract: una opportunità.</a:t>
              </a:r>
            </a:p>
          </p:txBody>
        </p:sp>
      </p:grpSp>
      <p:pic>
        <p:nvPicPr>
          <p:cNvPr id="1189" name="image12.png" descr="logo_distretto-RG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78337" y="6019800"/>
            <a:ext cx="1036638" cy="2809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0" name="image13.jpg" descr="T1617IT_PMS-C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8600" y="5867400"/>
            <a:ext cx="1447800" cy="709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1" name="image65.jpg"/>
          <p:cNvPicPr>
            <a:picLocks noChangeAspect="1"/>
          </p:cNvPicPr>
          <p:nvPr/>
        </p:nvPicPr>
        <p:blipFill>
          <a:blip r:embed="rId4">
            <a:extLst/>
          </a:blip>
          <a:srcRect l="13541" t="0" r="13119" b="0"/>
          <a:stretch>
            <a:fillRect/>
          </a:stretch>
        </p:blipFill>
        <p:spPr>
          <a:xfrm>
            <a:off x="676274" y="1960563"/>
            <a:ext cx="1800227" cy="16795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2" name="image66.png"/>
          <p:cNvPicPr>
            <a:picLocks noChangeAspect="1"/>
          </p:cNvPicPr>
          <p:nvPr/>
        </p:nvPicPr>
        <p:blipFill>
          <a:blip r:embed="rId5">
            <a:extLst/>
          </a:blip>
          <a:srcRect l="10001" t="14262" r="11481" b="14627"/>
          <a:stretch>
            <a:fillRect/>
          </a:stretch>
        </p:blipFill>
        <p:spPr>
          <a:xfrm>
            <a:off x="3697287" y="1985963"/>
            <a:ext cx="1800226" cy="1628776"/>
          </a:xfrm>
          <a:prstGeom prst="rect">
            <a:avLst/>
          </a:prstGeom>
          <a:ln w="12700">
            <a:miter lim="400000"/>
          </a:ln>
        </p:spPr>
      </p:pic>
      <p:sp>
        <p:nvSpPr>
          <p:cNvPr id="1193" name="Shape 1193"/>
          <p:cNvSpPr/>
          <p:nvPr/>
        </p:nvSpPr>
        <p:spPr>
          <a:xfrm flipH="1">
            <a:off x="2992437" y="1431513"/>
            <a:ext cx="1" cy="4320000"/>
          </a:xfrm>
          <a:prstGeom prst="line">
            <a:avLst/>
          </a:prstGeom>
          <a:ln w="19050">
            <a:solidFill>
              <a:srgbClr val="DE7E7E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sp>
        <p:nvSpPr>
          <p:cNvPr id="1194" name="Shape 1194"/>
          <p:cNvSpPr/>
          <p:nvPr/>
        </p:nvSpPr>
        <p:spPr>
          <a:xfrm flipH="1">
            <a:off x="6169025" y="1431513"/>
            <a:ext cx="1" cy="4320000"/>
          </a:xfrm>
          <a:prstGeom prst="line">
            <a:avLst/>
          </a:prstGeom>
          <a:ln w="19050">
            <a:solidFill>
              <a:srgbClr val="DE7E7E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sp>
        <p:nvSpPr>
          <p:cNvPr id="1195" name="Shape 1195"/>
          <p:cNvSpPr/>
          <p:nvPr/>
        </p:nvSpPr>
        <p:spPr>
          <a:xfrm>
            <a:off x="4043362" y="1431925"/>
            <a:ext cx="968533" cy="269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lvl1pPr>
          </a:lstStyle>
          <a:p>
            <a:pPr/>
            <a:r>
              <a:t>2071 &amp; 2072</a:t>
            </a:r>
          </a:p>
        </p:txBody>
      </p:sp>
      <p:sp>
        <p:nvSpPr>
          <p:cNvPr id="1196" name="Shape 1196"/>
          <p:cNvSpPr/>
          <p:nvPr/>
        </p:nvSpPr>
        <p:spPr>
          <a:xfrm>
            <a:off x="1031875" y="1431925"/>
            <a:ext cx="781902" cy="269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lvl1pPr>
          </a:lstStyle>
          <a:p>
            <a:pPr/>
            <a:r>
              <a:t>Nazionale</a:t>
            </a:r>
          </a:p>
        </p:txBody>
      </p:sp>
      <p:sp>
        <p:nvSpPr>
          <p:cNvPr id="1197" name="Shape 1197"/>
          <p:cNvSpPr/>
          <p:nvPr/>
        </p:nvSpPr>
        <p:spPr>
          <a:xfrm>
            <a:off x="3336925" y="3892550"/>
            <a:ext cx="2520950" cy="1297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lvl1pPr>
          </a:lstStyle>
          <a:p>
            <a:pPr/>
            <a:r>
              <a:t>Donazione di materiale per le attività del Camp, che ospita gratuitamente bambini e ragazzi, con patologie gravi e croniche.</a:t>
            </a:r>
          </a:p>
        </p:txBody>
      </p:sp>
      <p:sp>
        <p:nvSpPr>
          <p:cNvPr id="1198" name="Shape 1198"/>
          <p:cNvSpPr/>
          <p:nvPr/>
        </p:nvSpPr>
        <p:spPr>
          <a:xfrm>
            <a:off x="295274" y="3590925"/>
            <a:ext cx="2519365" cy="1539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lvl1pPr>
          </a:lstStyle>
          <a:p>
            <a:pPr/>
            <a:r>
              <a:t>Realizzazione della prima ala del complesso scolastico della diocesi di Kongolo (Rep. Dem. Congo) e rifornimento del materiale didattico.</a:t>
            </a:r>
          </a:p>
        </p:txBody>
      </p:sp>
      <p:sp>
        <p:nvSpPr>
          <p:cNvPr id="1199" name="Shape 1199"/>
          <p:cNvSpPr/>
          <p:nvPr/>
        </p:nvSpPr>
        <p:spPr>
          <a:xfrm>
            <a:off x="6281737" y="3892550"/>
            <a:ext cx="2519363" cy="1056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lvl1pPr>
          </a:lstStyle>
          <a:p>
            <a:pPr/>
            <a:r>
              <a:t>Contest per la realizzazione di un progetto di ripristino di area verde urbana.</a:t>
            </a:r>
          </a:p>
        </p:txBody>
      </p:sp>
      <p:sp>
        <p:nvSpPr>
          <p:cNvPr id="1200" name="Shape 1200"/>
          <p:cNvSpPr/>
          <p:nvPr/>
        </p:nvSpPr>
        <p:spPr>
          <a:xfrm>
            <a:off x="7272338" y="1427162"/>
            <a:ext cx="443169" cy="26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lvl1pPr>
          </a:lstStyle>
          <a:p>
            <a:pPr/>
            <a:r>
              <a:t>2072</a:t>
            </a:r>
          </a:p>
        </p:txBody>
      </p:sp>
      <p:pic>
        <p:nvPicPr>
          <p:cNvPr id="1201" name="image67.jpg"/>
          <p:cNvPicPr>
            <a:picLocks noChangeAspect="1"/>
          </p:cNvPicPr>
          <p:nvPr/>
        </p:nvPicPr>
        <p:blipFill>
          <a:blip r:embed="rId6">
            <a:extLst/>
          </a:blip>
          <a:srcRect l="17241" t="0" r="15981" b="0"/>
          <a:stretch>
            <a:fillRect/>
          </a:stretch>
        </p:blipFill>
        <p:spPr>
          <a:xfrm>
            <a:off x="6461125" y="1992313"/>
            <a:ext cx="2160589" cy="1616076"/>
          </a:xfrm>
          <a:prstGeom prst="rect">
            <a:avLst/>
          </a:prstGeom>
          <a:ln w="12700">
            <a:miter lim="400000"/>
          </a:ln>
        </p:spPr>
      </p:pic>
      <p:sp>
        <p:nvSpPr>
          <p:cNvPr id="1202" name="Shape 1202"/>
          <p:cNvSpPr/>
          <p:nvPr/>
        </p:nvSpPr>
        <p:spPr>
          <a:xfrm>
            <a:off x="3153193" y="869950"/>
            <a:ext cx="2864603" cy="459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 defTabSz="719982">
              <a:defRPr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lvl1pPr>
          </a:lstStyle>
          <a:p>
            <a:pPr/>
            <a:r>
              <a:t>ALCUNI PROGETTI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9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Shape 1204"/>
          <p:cNvSpPr/>
          <p:nvPr/>
        </p:nvSpPr>
        <p:spPr>
          <a:xfrm>
            <a:off x="5591175" y="5943600"/>
            <a:ext cx="3048000" cy="685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000">
                <a:solidFill>
                  <a:srgbClr val="002060"/>
                </a:solidFill>
              </a:defRPr>
            </a:pPr>
            <a:r>
              <a:t>Distretto 2072</a:t>
            </a:r>
            <a:endParaRPr>
              <a:solidFill>
                <a:srgbClr val="958D85"/>
              </a:solidFill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000">
                <a:solidFill>
                  <a:srgbClr val="002060"/>
                </a:solidFill>
              </a:defRPr>
            </a:pPr>
            <a:r>
              <a:t>Emilia Romagna – Repubblica di San </a:t>
            </a:r>
            <a:r>
              <a:rPr sz="1100"/>
              <a:t>Marino</a:t>
            </a:r>
            <a:endParaRPr>
              <a:solidFill>
                <a:srgbClr val="958D85"/>
              </a:solidFill>
            </a:endParaRPr>
          </a:p>
          <a:p>
            <a: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100">
                <a:solidFill>
                  <a:srgbClr val="002060"/>
                </a:solidFill>
              </a:defRPr>
            </a:pPr>
            <a:r>
              <a:t>Governatore 2016-2017 Franco Venturi</a:t>
            </a:r>
            <a:endParaRPr>
              <a:solidFill>
                <a:srgbClr val="958D85"/>
              </a:solidFill>
            </a:endParaRPr>
          </a:p>
        </p:txBody>
      </p:sp>
      <p:sp>
        <p:nvSpPr>
          <p:cNvPr id="1205" name="Shape 1205"/>
          <p:cNvSpPr/>
          <p:nvPr/>
        </p:nvSpPr>
        <p:spPr>
          <a:xfrm>
            <a:off x="4191000" y="5830887"/>
            <a:ext cx="1" cy="874713"/>
          </a:xfrm>
          <a:prstGeom prst="line">
            <a:avLst/>
          </a:prstGeom>
          <a:ln>
            <a:solidFill>
              <a:srgbClr val="00B0E3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sp>
        <p:nvSpPr>
          <p:cNvPr id="1206" name="Shape 1206"/>
          <p:cNvSpPr/>
          <p:nvPr/>
        </p:nvSpPr>
        <p:spPr>
          <a:xfrm>
            <a:off x="1828800" y="5967412"/>
            <a:ext cx="2286000" cy="620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1300">
                <a:solidFill>
                  <a:srgbClr val="002060"/>
                </a:solidFill>
              </a:defRPr>
            </a:pPr>
            <a:r>
              <a:t>ASDI</a:t>
            </a:r>
            <a:endParaRPr>
              <a:solidFill>
                <a:srgbClr val="958D85"/>
              </a:solidFill>
            </a:endParaRPr>
          </a:p>
          <a:p>
            <a:pPr>
              <a:defRPr b="1" sz="1300">
                <a:solidFill>
                  <a:srgbClr val="002060"/>
                </a:solidFill>
              </a:defRPr>
            </a:pPr>
            <a:r>
              <a:t>Assemblea Distrettuale</a:t>
            </a:r>
            <a:endParaRPr>
              <a:solidFill>
                <a:srgbClr val="958D85"/>
              </a:solidFill>
            </a:endParaRPr>
          </a:p>
          <a:p>
            <a:pPr>
              <a:defRPr b="1" sz="1100">
                <a:solidFill>
                  <a:srgbClr val="002060"/>
                </a:solidFill>
              </a:defRPr>
            </a:pPr>
            <a:r>
              <a:t>Ferrara 7 maggio 2016</a:t>
            </a:r>
          </a:p>
        </p:txBody>
      </p:sp>
      <p:sp>
        <p:nvSpPr>
          <p:cNvPr id="1207" name="Shape 1207"/>
          <p:cNvSpPr/>
          <p:nvPr/>
        </p:nvSpPr>
        <p:spPr>
          <a:xfrm>
            <a:off x="380999" y="5791200"/>
            <a:ext cx="8269290" cy="0"/>
          </a:xfrm>
          <a:prstGeom prst="line">
            <a:avLst/>
          </a:prstGeom>
          <a:ln>
            <a:solidFill>
              <a:srgbClr val="00B0E3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grpSp>
        <p:nvGrpSpPr>
          <p:cNvPr id="1210" name="Group 1210"/>
          <p:cNvGrpSpPr/>
          <p:nvPr/>
        </p:nvGrpSpPr>
        <p:grpSpPr>
          <a:xfrm>
            <a:off x="-1" y="152399"/>
            <a:ext cx="9170990" cy="620715"/>
            <a:chOff x="0" y="0"/>
            <a:chExt cx="9170988" cy="620713"/>
          </a:xfrm>
        </p:grpSpPr>
        <p:sp>
          <p:nvSpPr>
            <p:cNvPr id="1208" name="Shape 1208"/>
            <p:cNvSpPr/>
            <p:nvPr/>
          </p:nvSpPr>
          <p:spPr>
            <a:xfrm>
              <a:off x="-1" y="-1"/>
              <a:ext cx="9170990" cy="620715"/>
            </a:xfrm>
            <a:prstGeom prst="rect">
              <a:avLst/>
            </a:prstGeom>
            <a:solidFill>
              <a:srgbClr val="00B0F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lnSpc>
                  <a:spcPct val="93000"/>
                </a:lnSpc>
                <a:defRPr>
                  <a:solidFill>
                    <a:srgbClr val="958D85"/>
                  </a:solidFill>
                </a:defRPr>
              </a:pPr>
            </a:p>
          </p:txBody>
        </p:sp>
        <p:sp>
          <p:nvSpPr>
            <p:cNvPr id="1209" name="Shape 1209"/>
            <p:cNvSpPr/>
            <p:nvPr/>
          </p:nvSpPr>
          <p:spPr>
            <a:xfrm>
              <a:off x="2422074" y="93187"/>
              <a:ext cx="4326840" cy="434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lnSpc>
                  <a:spcPct val="93000"/>
                </a:lnSpc>
                <a:defRPr b="1">
                  <a:latin typeface="Georgia"/>
                  <a:ea typeface="Georgia"/>
                  <a:cs typeface="Georgia"/>
                  <a:sym typeface="Georgia"/>
                </a:defRPr>
              </a:lvl1pPr>
            </a:lstStyle>
            <a:p>
              <a:pPr/>
              <a:r>
                <a:t>Rotaract: una opportunità.</a:t>
              </a:r>
            </a:p>
          </p:txBody>
        </p:sp>
      </p:grpSp>
      <p:pic>
        <p:nvPicPr>
          <p:cNvPr id="1211" name="image12.png" descr="logo_distretto-RG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78337" y="6019800"/>
            <a:ext cx="1036638" cy="2809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2" name="image13.jpg" descr="T1617IT_PMS-C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8600" y="5867400"/>
            <a:ext cx="1447800" cy="709613"/>
          </a:xfrm>
          <a:prstGeom prst="rect">
            <a:avLst/>
          </a:prstGeom>
          <a:ln w="12700">
            <a:miter lim="400000"/>
          </a:ln>
        </p:spPr>
      </p:pic>
      <p:sp>
        <p:nvSpPr>
          <p:cNvPr id="1213" name="Shape 1213"/>
          <p:cNvSpPr/>
          <p:nvPr/>
        </p:nvSpPr>
        <p:spPr>
          <a:xfrm>
            <a:off x="657225" y="1636713"/>
            <a:ext cx="2016125" cy="161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719982">
              <a:defRPr sz="60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I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defTabSz="719982">
              <a:defRPr sz="20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09/07/2016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defTabSz="719982">
              <a:defRPr sz="20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Lido di Savio</a:t>
            </a:r>
          </a:p>
        </p:txBody>
      </p:sp>
      <p:sp>
        <p:nvSpPr>
          <p:cNvPr id="1214" name="Shape 1214"/>
          <p:cNvSpPr/>
          <p:nvPr/>
        </p:nvSpPr>
        <p:spPr>
          <a:xfrm>
            <a:off x="2463437" y="903287"/>
            <a:ext cx="4217128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 defTabSz="719982">
              <a:defRPr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ASSEMBLEE</a:t>
            </a:r>
            <a:r>
              <a:rPr sz="2800">
                <a:solidFill>
                  <a:srgbClr val="B0AAA4"/>
                </a:solidFill>
              </a:rPr>
              <a:t> </a:t>
            </a:r>
            <a:r>
              <a:t>DISTRETTUALI</a:t>
            </a:r>
          </a:p>
        </p:txBody>
      </p:sp>
      <p:sp>
        <p:nvSpPr>
          <p:cNvPr id="1215" name="Shape 1215"/>
          <p:cNvSpPr/>
          <p:nvPr/>
        </p:nvSpPr>
        <p:spPr>
          <a:xfrm flipH="1">
            <a:off x="3127374" y="1636696"/>
            <a:ext cx="2" cy="4032449"/>
          </a:xfrm>
          <a:prstGeom prst="line">
            <a:avLst/>
          </a:prstGeom>
          <a:ln w="19050">
            <a:solidFill>
              <a:srgbClr val="DE7E7E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  <p:sp>
        <p:nvSpPr>
          <p:cNvPr id="1216" name="Shape 1216"/>
          <p:cNvSpPr/>
          <p:nvPr/>
        </p:nvSpPr>
        <p:spPr>
          <a:xfrm>
            <a:off x="3538537" y="1603375"/>
            <a:ext cx="2016126" cy="1945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719982">
              <a:defRPr sz="60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II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defTabSz="719982">
              <a:lnSpc>
                <a:spcPts val="200"/>
              </a:lnSpc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2071 &amp; 2072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defTabSz="719982">
              <a:defRPr sz="20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17/09/2016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defTabSz="719982">
              <a:defRPr sz="20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Riccione Cattolica</a:t>
            </a:r>
          </a:p>
        </p:txBody>
      </p:sp>
      <p:sp>
        <p:nvSpPr>
          <p:cNvPr id="1217" name="Shape 1217"/>
          <p:cNvSpPr/>
          <p:nvPr/>
        </p:nvSpPr>
        <p:spPr>
          <a:xfrm>
            <a:off x="6305550" y="1603375"/>
            <a:ext cx="2016125" cy="1615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719982">
              <a:defRPr sz="60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III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defTabSz="719982">
              <a:defRPr sz="20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19/11/2016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defTabSz="719982">
              <a:defRPr sz="20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Bologna</a:t>
            </a:r>
          </a:p>
        </p:txBody>
      </p:sp>
      <p:sp>
        <p:nvSpPr>
          <p:cNvPr id="1218" name="Shape 1218"/>
          <p:cNvSpPr/>
          <p:nvPr/>
        </p:nvSpPr>
        <p:spPr>
          <a:xfrm>
            <a:off x="657225" y="3805237"/>
            <a:ext cx="2016125" cy="164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719982">
              <a:defRPr sz="60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IV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defTabSz="719982">
              <a:lnSpc>
                <a:spcPts val="200"/>
              </a:lnSpc>
              <a:defRPr sz="12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2071 &amp; 2072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defTabSz="719982">
              <a:defRPr sz="20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01/04/2017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defTabSz="719982">
              <a:defRPr sz="20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Firenze</a:t>
            </a:r>
          </a:p>
        </p:txBody>
      </p:sp>
      <p:sp>
        <p:nvSpPr>
          <p:cNvPr id="1219" name="Shape 1219"/>
          <p:cNvSpPr/>
          <p:nvPr/>
        </p:nvSpPr>
        <p:spPr>
          <a:xfrm>
            <a:off x="3538537" y="3776662"/>
            <a:ext cx="2016126" cy="161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719982">
              <a:defRPr sz="60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V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defTabSz="719982">
              <a:defRPr sz="20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13/05/2017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defTabSz="719982">
              <a:defRPr sz="20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Faenza</a:t>
            </a:r>
          </a:p>
        </p:txBody>
      </p:sp>
      <p:sp>
        <p:nvSpPr>
          <p:cNvPr id="1220" name="Shape 1220"/>
          <p:cNvSpPr/>
          <p:nvPr/>
        </p:nvSpPr>
        <p:spPr>
          <a:xfrm>
            <a:off x="6303962" y="3652837"/>
            <a:ext cx="2016126" cy="161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719982">
              <a:defRPr sz="6000">
                <a:solidFill>
                  <a:srgbClr val="C00000"/>
                </a:solidFill>
                <a:latin typeface="Trajan Pro"/>
                <a:ea typeface="Trajan Pro"/>
                <a:cs typeface="Trajan Pro"/>
                <a:sym typeface="Trajan Pro"/>
              </a:defRPr>
            </a:pPr>
            <a:r>
              <a:t>VI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defTabSz="719982">
              <a:defRPr sz="20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01/07/2017</a:t>
            </a:r>
            <a:endParaRPr>
              <a:solidFill>
                <a:srgbClr val="958D8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defTabSz="719982">
              <a:defRPr sz="2000">
                <a:solidFill>
                  <a:srgbClr val="4B4742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t>Milano Marittima</a:t>
            </a:r>
          </a:p>
        </p:txBody>
      </p:sp>
      <p:sp>
        <p:nvSpPr>
          <p:cNvPr id="1221" name="Shape 1221"/>
          <p:cNvSpPr/>
          <p:nvPr/>
        </p:nvSpPr>
        <p:spPr>
          <a:xfrm flipH="1">
            <a:off x="6016624" y="1556176"/>
            <a:ext cx="1" cy="4032449"/>
          </a:xfrm>
          <a:prstGeom prst="line">
            <a:avLst/>
          </a:prstGeom>
          <a:ln w="19050">
            <a:solidFill>
              <a:srgbClr val="DE7E7E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958D85"/>
                </a:solidFill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dissolv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Communications_white">
  <a:themeElements>
    <a:clrScheme name="Communications_white">
      <a:dk1>
        <a:srgbClr val="FFFFFF"/>
      </a:dk1>
      <a:lt1>
        <a:srgbClr val="FFFFFF"/>
      </a:lt1>
      <a:dk2>
        <a:srgbClr val="A7A7A7"/>
      </a:dk2>
      <a:lt2>
        <a:srgbClr val="535353"/>
      </a:lt2>
      <a:accent1>
        <a:srgbClr val="01B4E7"/>
      </a:accent1>
      <a:accent2>
        <a:srgbClr val="FEBD1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ommunications_whi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ommunications_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58D85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ommunications_white">
  <a:themeElements>
    <a:clrScheme name="Communications_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1B4E7"/>
      </a:accent1>
      <a:accent2>
        <a:srgbClr val="FEBD1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ommunications_whi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ommunications_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58D85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