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6"/>
  </p:notesMasterIdLst>
  <p:handoutMasterIdLst>
    <p:handoutMasterId r:id="rId17"/>
  </p:handoutMasterIdLst>
  <p:sldIdLst>
    <p:sldId id="459" r:id="rId4"/>
    <p:sldId id="425" r:id="rId5"/>
    <p:sldId id="426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68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155A4"/>
    <a:srgbClr val="005DAA"/>
    <a:srgbClr val="003399"/>
    <a:srgbClr val="0044CC"/>
    <a:srgbClr val="000000"/>
    <a:srgbClr val="782542"/>
    <a:srgbClr val="345D52"/>
    <a:srgbClr val="488071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3" y="-221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36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94A2084-E2C3-423A-99BC-EF864D653CC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1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1F57D50-A6DA-44E0-9613-A515DF24DB1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7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5005" rIns="90009" bIns="45005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EF79AA0A-7CE2-4EDF-81D7-FC3300F3322E}" type="slidenum">
              <a:rPr lang="it-IT">
                <a:solidFill>
                  <a:srgbClr val="FFFFFF"/>
                </a:solidFill>
              </a:rPr>
              <a:pPr eaLnBrk="1" hangingPunct="1"/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9" tIns="46445" rIns="93249" bIns="46445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02EE06-7A99-4A57-8D16-CEA239984CF5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5005" rIns="90009" bIns="45005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EF79AA0A-7CE2-4EDF-81D7-FC3300F3322E}" type="slidenum">
              <a:rPr lang="it-IT">
                <a:solidFill>
                  <a:srgbClr val="FFFFFF"/>
                </a:solidFill>
              </a:rPr>
              <a:pPr eaLnBrk="1" hangingPunct="1"/>
              <a:t>2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9" tIns="46445" rIns="93249" bIns="46445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02EE06-7A99-4A57-8D16-CEA239984CF5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F6CAE43B-34F1-4B06-BDF0-FA225129BF6E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2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E8C0D422-01F5-461B-BCD8-2E76A4B5B1C9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2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031B1217-D5BB-4706-8240-3FBB64E7583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30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2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9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5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99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4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929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E85C48ED-F6A0-4DE7-99B9-8C3FE7656FA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5686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7208752D-2948-4A04-B0B8-00560CD2B573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897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HANDICAMP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5410200" y="6112133"/>
            <a:ext cx="3352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r>
              <a:rPr lang="it-IT" sz="1100" b="1" dirty="0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1100" b="1" dirty="0">
                <a:solidFill>
                  <a:srgbClr val="002060"/>
                </a:solidFill>
              </a:rPr>
              <a:t>Governatore </a:t>
            </a:r>
            <a:r>
              <a:rPr lang="it-IT" sz="1100" b="1" dirty="0" smtClean="0">
                <a:solidFill>
                  <a:srgbClr val="002060"/>
                </a:solidFill>
              </a:rPr>
              <a:t>2017- 2018  Maurizio MARCIALIS</a:t>
            </a:r>
            <a:endParaRPr lang="it-IT" sz="1100" b="1" dirty="0">
              <a:solidFill>
                <a:srgbClr val="002060"/>
              </a:solidFill>
            </a:endParaRPr>
          </a:p>
          <a:p>
            <a:pPr eaLnBrk="1" hangingPunct="1">
              <a:buFont typeface="Times New Roman" pitchFamily="18" charset="0"/>
              <a:buNone/>
            </a:pPr>
            <a:r>
              <a:rPr lang="it-IT" sz="1000" b="1" dirty="0">
                <a:solidFill>
                  <a:srgbClr val="002060"/>
                </a:solidFill>
              </a:rPr>
              <a:t>Emilia Romagna </a:t>
            </a:r>
            <a:r>
              <a:rPr lang="it-IT" sz="1000" b="1" dirty="0" smtClean="0">
                <a:solidFill>
                  <a:srgbClr val="002060"/>
                </a:solidFill>
              </a:rPr>
              <a:t>- </a:t>
            </a:r>
            <a:r>
              <a:rPr lang="it-IT" sz="1000" b="1" dirty="0">
                <a:solidFill>
                  <a:srgbClr val="002060"/>
                </a:solidFill>
              </a:rPr>
              <a:t>Repubblica di San </a:t>
            </a:r>
            <a:r>
              <a:rPr 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5257800" y="5886000"/>
            <a:ext cx="0" cy="972000"/>
          </a:xfrm>
          <a:prstGeom prst="line">
            <a:avLst/>
          </a:prstGeom>
          <a:ln w="12700">
            <a:solidFill>
              <a:srgbClr val="31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>
            <a:spLocks noChangeArrowheads="1"/>
          </p:cNvSpPr>
          <p:nvPr userDrawn="1"/>
        </p:nvSpPr>
        <p:spPr bwMode="auto">
          <a:xfrm>
            <a:off x="1219200" y="6112133"/>
            <a:ext cx="396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PRE-SIPE  	</a:t>
            </a:r>
            <a:r>
              <a:rPr lang="it-IT" sz="1150" dirty="0" smtClean="0">
                <a:solidFill>
                  <a:srgbClr val="002060"/>
                </a:solidFill>
                <a:cs typeface="Arial" pitchFamily="34" charset="0"/>
              </a:rPr>
              <a:t>(Seminario Istruzione Presidenti Eletti)</a:t>
            </a:r>
            <a:r>
              <a:rPr lang="it-IT" sz="1150" b="1" dirty="0" smtClean="0">
                <a:solidFill>
                  <a:srgbClr val="002060"/>
                </a:solidFill>
                <a:cs typeface="Arial" pitchFamily="34" charset="0"/>
              </a:rPr>
              <a:t>   </a:t>
            </a:r>
          </a:p>
          <a:p>
            <a:pPr eaLnBrk="1" hangingPunct="1"/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SEGS	</a:t>
            </a:r>
            <a:r>
              <a:rPr lang="it-IT" sz="1200" dirty="0" smtClean="0">
                <a:solidFill>
                  <a:srgbClr val="002060"/>
                </a:solidFill>
                <a:cs typeface="Arial" pitchFamily="34" charset="0"/>
              </a:rPr>
              <a:t>(Seminario Gestione delle Sovvenzioni)</a:t>
            </a:r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it-IT" sz="1200" b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/>
            <a:r>
              <a:rPr lang="it-IT" sz="1100" b="1" dirty="0" smtClean="0">
                <a:solidFill>
                  <a:srgbClr val="002060"/>
                </a:solidFill>
                <a:cs typeface="Arial" pitchFamily="34" charset="0"/>
              </a:rPr>
              <a:t>Funo di Argelato (Bo) - Sabato 19 Novembre 2016</a:t>
            </a:r>
            <a:endParaRPr lang="it-IT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9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1" y="5907195"/>
            <a:ext cx="972000" cy="36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12134"/>
            <a:ext cx="696173" cy="561158"/>
          </a:xfrm>
          <a:prstGeom prst="rect">
            <a:avLst/>
          </a:prstGeom>
        </p:spPr>
      </p:pic>
      <p:cxnSp>
        <p:nvCxnSpPr>
          <p:cNvPr id="11" name="Connettore 1 10"/>
          <p:cNvCxnSpPr/>
          <p:nvPr userDrawn="1"/>
        </p:nvCxnSpPr>
        <p:spPr>
          <a:xfrm>
            <a:off x="-26573" y="5881140"/>
            <a:ext cx="9180000" cy="0"/>
          </a:xfrm>
          <a:prstGeom prst="line">
            <a:avLst/>
          </a:prstGeom>
          <a:ln w="12700">
            <a:solidFill>
              <a:srgbClr val="31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45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7F7046DC-7700-4094-815E-2D98BCE50C2F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363BED9B-57FE-4068-8734-476FEF9374E6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98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53DBCC72-7CA2-4F8E-924C-42C8E7D6CA90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94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116022C8-4389-4C3C-BDE3-476D0EAFA84C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1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3F14BCC9-4C05-4CD3-B781-5C07321CB858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61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6421725F-43F2-42F0-9E32-45319BCB921A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8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7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6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4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5056A6-6F5A-40E5-97EF-40683AD454C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907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54AE6B38-5203-41EC-8831-F2D4EF9A907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3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75BFB4BA-ECFD-4FD6-A8DF-7C0B2357B82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2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9F783D79-D222-4970-B37A-CBB738D6E984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21" r:id="rId1"/>
    <p:sldLayoutId id="2147486022" r:id="rId2"/>
    <p:sldLayoutId id="2147486023" r:id="rId3"/>
    <p:sldLayoutId id="2147486024" r:id="rId4"/>
    <p:sldLayoutId id="2147486025" r:id="rId5"/>
    <p:sldLayoutId id="2147486026" r:id="rId6"/>
    <p:sldLayoutId id="2147486027" r:id="rId7"/>
    <p:sldLayoutId id="2147486028" r:id="rId8"/>
    <p:sldLayoutId id="2147486029" r:id="rId9"/>
    <p:sldLayoutId id="2147486030" r:id="rId10"/>
    <p:sldLayoutId id="2147486031" r:id="rId11"/>
    <p:sldLayoutId id="2147486032" r:id="rId12"/>
    <p:sldLayoutId id="2147486033" r:id="rId13"/>
    <p:sldLayoutId id="2147486034" r:id="rId14"/>
    <p:sldLayoutId id="2147486035" r:id="rId15"/>
    <p:sldLayoutId id="214748603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8A929C62-5F31-4092-BC77-7A6A08C01BA3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37" r:id="rId1"/>
    <p:sldLayoutId id="2147486038" r:id="rId2"/>
    <p:sldLayoutId id="2147486039" r:id="rId3"/>
    <p:sldLayoutId id="2147486040" r:id="rId4"/>
    <p:sldLayoutId id="2147486041" r:id="rId5"/>
    <p:sldLayoutId id="214748604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b="1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620000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513" y="3189288"/>
            <a:ext cx="910748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dirty="0" smtClean="0">
                <a:solidFill>
                  <a:srgbClr val="FFFFFF"/>
                </a:solidFill>
                <a:cs typeface="Arial" pitchFamily="34" charset="0"/>
              </a:rPr>
              <a:t>PRE – SIPE   /   SEGS</a:t>
            </a:r>
            <a:endParaRPr lang="it-IT" sz="5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512763" y="5192671"/>
            <a:ext cx="8086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3399"/>
                </a:solidFill>
                <a:latin typeface="+mn-lt"/>
              </a:rPr>
              <a:t>SEMINARIO ISTRUZIONE PRESIDENTI ELETTI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3399"/>
                </a:solidFill>
                <a:latin typeface="+mn-lt"/>
              </a:rPr>
              <a:t>SEMINARIO GESTIONE DELLE SOVVENZIONI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3399"/>
                </a:solidFill>
                <a:cs typeface="Arial" pitchFamily="34" charset="0"/>
              </a:rPr>
              <a:t>Funo di Argelato (Bo)  -  Sabato 19 Novembre </a:t>
            </a:r>
            <a:r>
              <a:rPr lang="it-IT" sz="1800" dirty="0">
                <a:solidFill>
                  <a:srgbClr val="003399"/>
                </a:solidFill>
                <a:cs typeface="Arial" pitchFamily="34" charset="0"/>
              </a:rPr>
              <a:t>2016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3155A4"/>
              </a:solidFill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0" y="367506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9398" y="209499"/>
            <a:ext cx="5229225" cy="1920260"/>
            <a:chOff x="-15875" y="381000"/>
            <a:chExt cx="5229225" cy="1920260"/>
          </a:xfrm>
        </p:grpSpPr>
        <p:pic>
          <p:nvPicPr>
            <p:cNvPr id="215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1000"/>
              <a:ext cx="4679950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2"/>
            <p:cNvSpPr txBox="1">
              <a:spLocks noChangeArrowheads="1"/>
            </p:cNvSpPr>
            <p:nvPr/>
          </p:nvSpPr>
          <p:spPr bwMode="auto">
            <a:xfrm>
              <a:off x="-15875" y="1624152"/>
              <a:ext cx="33447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9pPr>
            </a:lstStyle>
            <a:p>
              <a:pPr algn="r" eaLnBrk="1" hangingPunct="1"/>
              <a:r>
                <a:rPr lang="it-IT" sz="3800" dirty="0" smtClean="0">
                  <a:solidFill>
                    <a:srgbClr val="005DAA"/>
                  </a:solidFill>
                  <a:latin typeface="Calibri" pitchFamily="34" charset="0"/>
                  <a:ea typeface="MS PGothic" pitchFamily="34" charset="-128"/>
                </a:rPr>
                <a:t>Distretto  2072</a:t>
              </a:r>
              <a:endParaRPr lang="it-IT" sz="3800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1249"/>
            <a:ext cx="1767842" cy="1424988"/>
          </a:xfrm>
          <a:prstGeom prst="rect">
            <a:avLst/>
          </a:prstGeom>
        </p:spPr>
      </p:pic>
      <p:sp>
        <p:nvSpPr>
          <p:cNvPr id="15" name="CasellaDiTesto 2"/>
          <p:cNvSpPr txBox="1">
            <a:spLocks noChangeArrowheads="1"/>
          </p:cNvSpPr>
          <p:nvPr/>
        </p:nvSpPr>
        <p:spPr bwMode="auto">
          <a:xfrm>
            <a:off x="-15875" y="22098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Governatore </a:t>
            </a:r>
            <a:r>
              <a:rPr lang="it-IT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2017-2018  Maurizio MARCIALIS</a:t>
            </a:r>
            <a:endParaRPr lang="it-IT" b="1" dirty="0">
              <a:solidFill>
                <a:srgbClr val="005DAA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Emilia Romagna </a:t>
            </a:r>
            <a:r>
              <a:rPr lang="it-IT" sz="1600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- </a:t>
            </a:r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Repubblica di San Marino</a:t>
            </a:r>
          </a:p>
        </p:txBody>
      </p:sp>
    </p:spTree>
    <p:extLst>
      <p:ext uri="{BB962C8B-B14F-4D97-AF65-F5344CB8AC3E}">
        <p14:creationId xmlns:p14="http://schemas.microsoft.com/office/powerpoint/2010/main" val="1780049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" y="774000"/>
            <a:ext cx="8780647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" y="774000"/>
            <a:ext cx="8780647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90600" y="2362200"/>
            <a:ext cx="7315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40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Grazie per l’attenzione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914400" y="3635514"/>
            <a:ext cx="7315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40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Maurizio  MARCIALIS</a:t>
            </a:r>
            <a:endParaRPr lang="it-IT" sz="4000" b="1" dirty="0" smtClean="0">
              <a:solidFill>
                <a:srgbClr val="005D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93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b="1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620000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513" y="3189288"/>
            <a:ext cx="910748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000" b="1" dirty="0" smtClean="0">
                <a:solidFill>
                  <a:srgbClr val="FFFFFF"/>
                </a:solidFill>
                <a:cs typeface="Arial" pitchFamily="34" charset="0"/>
              </a:rPr>
              <a:t>Maurizio  MARCIALIS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FFFFFF"/>
                </a:solidFill>
                <a:cs typeface="Arial" pitchFamily="34" charset="0"/>
              </a:rPr>
              <a:t>HANDICAMP</a:t>
            </a:r>
            <a:endParaRPr lang="it-IT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1513" name="CasellaDiTesto 2"/>
          <p:cNvSpPr txBox="1">
            <a:spLocks noChangeArrowheads="1"/>
          </p:cNvSpPr>
          <p:nvPr/>
        </p:nvSpPr>
        <p:spPr bwMode="auto">
          <a:xfrm>
            <a:off x="-15875" y="22098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Governatore </a:t>
            </a:r>
            <a:r>
              <a:rPr lang="it-IT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2017-2018  Maurizio MARCIALIS</a:t>
            </a:r>
            <a:endParaRPr lang="it-IT" b="1" dirty="0">
              <a:solidFill>
                <a:srgbClr val="005DAA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Emilia Romagna </a:t>
            </a:r>
            <a:r>
              <a:rPr lang="it-IT" sz="1600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- </a:t>
            </a:r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Repubblica di San Marino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09398" y="209499"/>
            <a:ext cx="5229225" cy="1920260"/>
            <a:chOff x="-15875" y="381000"/>
            <a:chExt cx="5229225" cy="1920260"/>
          </a:xfrm>
        </p:grpSpPr>
        <p:pic>
          <p:nvPicPr>
            <p:cNvPr id="215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1000"/>
              <a:ext cx="4679950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2"/>
            <p:cNvSpPr txBox="1">
              <a:spLocks noChangeArrowheads="1"/>
            </p:cNvSpPr>
            <p:nvPr/>
          </p:nvSpPr>
          <p:spPr bwMode="auto">
            <a:xfrm>
              <a:off x="-15875" y="1624152"/>
              <a:ext cx="33447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9pPr>
            </a:lstStyle>
            <a:p>
              <a:pPr algn="r" eaLnBrk="1" hangingPunct="1"/>
              <a:r>
                <a:rPr lang="it-IT" sz="3800" dirty="0" smtClean="0">
                  <a:solidFill>
                    <a:srgbClr val="005DAA"/>
                  </a:solidFill>
                  <a:latin typeface="Calibri" pitchFamily="34" charset="0"/>
                  <a:ea typeface="MS PGothic" pitchFamily="34" charset="-128"/>
                </a:rPr>
                <a:t>Distretto  2072</a:t>
              </a:r>
              <a:endParaRPr lang="it-IT" sz="3800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1249"/>
            <a:ext cx="1767842" cy="1424988"/>
          </a:xfrm>
          <a:prstGeom prst="rect">
            <a:avLst/>
          </a:prstGeom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12763" y="5192671"/>
            <a:ext cx="8086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400" b="1" dirty="0" smtClean="0">
                <a:solidFill>
                  <a:srgbClr val="003399"/>
                </a:solidFill>
                <a:latin typeface="+mn-lt"/>
              </a:rPr>
              <a:t>PRE - SIPE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003399"/>
                </a:solidFill>
                <a:latin typeface="+mn-lt"/>
              </a:rPr>
              <a:t>SEMINARIO ISTRUZIONE PRESIDENTI ELETTI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3399"/>
                </a:solidFill>
                <a:cs typeface="Arial" pitchFamily="34" charset="0"/>
              </a:rPr>
              <a:t>Funo di Argelato (Bo)  -  Sabato 19 Novembre </a:t>
            </a:r>
            <a:r>
              <a:rPr lang="it-IT" sz="1800" dirty="0">
                <a:solidFill>
                  <a:srgbClr val="003399"/>
                </a:solidFill>
                <a:cs typeface="Arial" pitchFamily="34" charset="0"/>
              </a:rPr>
              <a:t>2016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3155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774000"/>
            <a:ext cx="8784000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1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774000"/>
            <a:ext cx="8784000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" y="774000"/>
            <a:ext cx="8780647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" y="774000"/>
            <a:ext cx="8780647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774000"/>
            <a:ext cx="8784000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" y="774000"/>
            <a:ext cx="8780647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" y="774000"/>
            <a:ext cx="8780647" cy="49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750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Maurizio  MARCIALIS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22698</TotalTime>
  <Words>108</Words>
  <Application>Microsoft Office PowerPoint</Application>
  <PresentationFormat>Presentazione su schermo (4:3)</PresentationFormat>
  <Paragraphs>34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Communications_white</vt:lpstr>
      <vt:lpstr>Custom Design</vt:lpstr>
      <vt:lpstr>2_Custom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Claudio Sabatini</cp:lastModifiedBy>
  <cp:revision>903</cp:revision>
  <cp:lastPrinted>2015-03-27T17:52:54Z</cp:lastPrinted>
  <dcterms:created xsi:type="dcterms:W3CDTF">2010-04-16T20:11:30Z</dcterms:created>
  <dcterms:modified xsi:type="dcterms:W3CDTF">2016-11-18T21:33:41Z</dcterms:modified>
</cp:coreProperties>
</file>