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57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90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03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8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92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6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3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56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92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80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38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46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94FC-B2B7-4E0F-9774-50395C3C2048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3A07-CC1F-4CCE-B215-F483B3D6E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32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8609" y="332656"/>
            <a:ext cx="8712968" cy="1470025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Interact Club Bologna Est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35896" y="2333042"/>
            <a:ext cx="4032448" cy="2353816"/>
          </a:xfrm>
        </p:spPr>
        <p:txBody>
          <a:bodyPr/>
          <a:lstStyle/>
          <a:p>
            <a:r>
              <a:rPr lang="it-IT" dirty="0" smtClean="0"/>
              <a:t>Un club</a:t>
            </a:r>
          </a:p>
          <a:p>
            <a:r>
              <a:rPr lang="it-IT" dirty="0" smtClean="0"/>
              <a:t>tanti eventi</a:t>
            </a:r>
          </a:p>
          <a:p>
            <a:r>
              <a:rPr lang="it-IT" dirty="0" smtClean="0"/>
              <a:t> grandi amicizie</a:t>
            </a:r>
          </a:p>
          <a:p>
            <a:r>
              <a:rPr lang="it-IT" dirty="0"/>
              <a:t>m</a:t>
            </a:r>
            <a:r>
              <a:rPr lang="it-IT" dirty="0" smtClean="0"/>
              <a:t>ille emozioni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78612"/>
            <a:ext cx="2496256" cy="248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951"/>
            <a:ext cx="2201292" cy="293505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96" y="1124744"/>
            <a:ext cx="3131840" cy="23488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44806"/>
            <a:ext cx="3059832" cy="22948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61" y="3976298"/>
            <a:ext cx="2016224" cy="134414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943" y="12576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service del club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70" y="1124744"/>
            <a:ext cx="3093300" cy="2062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67" y="4045882"/>
            <a:ext cx="2874274" cy="21557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781" y="322187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Banco Farmaceutico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36304" y="347547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Vendita stelle di natale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56176" y="3186944"/>
            <a:ext cx="284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Service canile di Marzabotto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291641" y="5336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Service canile di Marzabotto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9781" y="6175539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Vendita del calendario del canile di Marzabotto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17367" y="6244900"/>
            <a:ext cx="287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Opera Padre Marella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6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932040" y="542607"/>
            <a:ext cx="41045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Abbiamo partecipato, assieme ai Rotary del </a:t>
            </a:r>
            <a:r>
              <a:rPr lang="it-IT" sz="2800" dirty="0"/>
              <a:t>gruppo Felsineo </a:t>
            </a:r>
            <a:r>
              <a:rPr lang="it-IT" sz="2800" dirty="0" smtClean="0"/>
              <a:t>alla </a:t>
            </a:r>
            <a:r>
              <a:rPr lang="it-IT" sz="2800" dirty="0"/>
              <a:t>terza edizione del festival teatrale</a:t>
            </a:r>
          </a:p>
          <a:p>
            <a:r>
              <a:rPr lang="it-IT" sz="2800" dirty="0"/>
              <a:t>aperto alle scuole secondarie di 1° grado di Bologna e Provincia, con </a:t>
            </a:r>
            <a:r>
              <a:rPr lang="it-IT" sz="2800" dirty="0" smtClean="0"/>
              <a:t>assegnazione del </a:t>
            </a:r>
            <a:r>
              <a:rPr lang="it-IT" sz="2800" dirty="0"/>
              <a:t>"Premio Raoul Grassilli per le scuole medie bolognesi"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4" y="0"/>
            <a:ext cx="4727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10297"/>
            <a:ext cx="4473909" cy="5747044"/>
          </a:xfrm>
        </p:spPr>
      </p:pic>
      <p:sp>
        <p:nvSpPr>
          <p:cNvPr id="5" name="CasellaDiTesto 4"/>
          <p:cNvSpPr txBox="1"/>
          <p:nvPr/>
        </p:nvSpPr>
        <p:spPr>
          <a:xfrm>
            <a:off x="179512" y="1268760"/>
            <a:ext cx="4392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Perché anche l’Interact  possa contribuire, </a:t>
            </a:r>
            <a:r>
              <a:rPr lang="it-IT" sz="2800" dirty="0"/>
              <a:t>sebbene in piccola parte, all'eradicazione della Poliomielite nel </a:t>
            </a:r>
            <a:r>
              <a:rPr lang="it-IT" sz="2800" dirty="0" smtClean="0"/>
              <a:t>mondo, realizzeremo braccialetti </a:t>
            </a:r>
            <a:r>
              <a:rPr lang="it-IT" sz="2800" dirty="0"/>
              <a:t>in silicone che riportano, oltre al nome del club, il nome della campagna </a:t>
            </a:r>
            <a:r>
              <a:rPr lang="it-IT" sz="2800" dirty="0" smtClean="0"/>
              <a:t>END </a:t>
            </a:r>
            <a:r>
              <a:rPr lang="it-IT" sz="2800" dirty="0"/>
              <a:t>POLIO </a:t>
            </a:r>
            <a:r>
              <a:rPr lang="it-IT" sz="2800" dirty="0" smtClean="0"/>
              <a:t>NOW </a:t>
            </a:r>
            <a:r>
              <a:rPr lang="it-IT" sz="2800" dirty="0"/>
              <a:t>a cui verrà devoluto il </a:t>
            </a:r>
            <a:r>
              <a:rPr lang="it-IT" sz="2800" dirty="0" smtClean="0"/>
              <a:t>ricavato.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8864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 smtClean="0">
                <a:solidFill>
                  <a:schemeClr val="tx2">
                    <a:lumMod val="75000"/>
                  </a:schemeClr>
                </a:solidFill>
              </a:rPr>
              <a:t>Progetto Interact </a:t>
            </a:r>
            <a:r>
              <a:rPr lang="it-IT" sz="3400" dirty="0" smtClean="0">
                <a:solidFill>
                  <a:schemeClr val="tx2">
                    <a:lumMod val="75000"/>
                  </a:schemeClr>
                </a:solidFill>
              </a:rPr>
              <a:t>2013/2014 per END POLIO NOW</a:t>
            </a:r>
            <a:endParaRPr lang="it-IT" sz="3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01028"/>
            <a:ext cx="3259882" cy="459688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251423" cy="464923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3528" y="5517232"/>
            <a:ext cx="325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Brochure Grassilli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67944" y="545902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Brochure Fanti e presentazione al Rotary Day 23 febbraio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452320" y="2060848"/>
            <a:ext cx="1584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Prossima brochure: Lucio Dalla in collaborazione  con tutti gli Interact del distretto Rotary 2072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770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775800" cy="2454236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307" y="2204864"/>
            <a:ext cx="8489157" cy="4536504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In collaborazione con gli Interact della Malesia, Turchia, Marocco e Sri Lanka organizzeremo una sfida (service per la comprensione)  che si divide in 5 sessioni per apprendere assieme la storia e la cultura di ogni paese coinvolto in una divertente sfida nei valori Interactiani.</a:t>
            </a:r>
            <a:br>
              <a:rPr lang="it-IT" sz="4000" dirty="0" smtClean="0"/>
            </a:br>
            <a:r>
              <a:rPr lang="it-IT" sz="4000" dirty="0" smtClean="0"/>
              <a:t>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6709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34" y="1322188"/>
            <a:ext cx="2226356" cy="16697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83" y="5319182"/>
            <a:ext cx="2051757" cy="15388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84" y="5151057"/>
            <a:ext cx="1836028" cy="148489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862" y="114224"/>
            <a:ext cx="8229600" cy="85491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To…INTERACT….with the world!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03" y="3478857"/>
            <a:ext cx="2349569" cy="150237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" y="3827993"/>
            <a:ext cx="3160487" cy="23703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08" y="1333968"/>
            <a:ext cx="2210649" cy="165798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81239" y="96913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Interact Gaziemir (Smirne)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14375" y="9526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Istanbul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23064" y="34923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Youth Exchange Program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511662" y="315941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Interact Roma Tevere Olgiata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524328" y="4754763"/>
            <a:ext cx="174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Rotary Haifa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4" y="1322188"/>
            <a:ext cx="2522324" cy="1681549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777311" y="502521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Rotary Yalta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86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TürkIshtalian week- dal 19 Gennaio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46" y="1268760"/>
            <a:ext cx="5169861" cy="3654862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1" y="3645024"/>
            <a:ext cx="3131840" cy="234888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779912" y="510135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III rinnovo del gemellaggio</a:t>
            </a:r>
          </a:p>
          <a:p>
            <a:r>
              <a:rPr lang="it-IT" sz="2200" dirty="0" smtClean="0"/>
              <a:t>Conviviali rotary clubs Felsinei</a:t>
            </a:r>
          </a:p>
          <a:p>
            <a:r>
              <a:rPr lang="it-IT" sz="2200" dirty="0" smtClean="0"/>
              <a:t>Visite di aziende: le eccellenze della nostra città.</a:t>
            </a:r>
          </a:p>
          <a:p>
            <a:endParaRPr lang="it-IT" sz="22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2" y="1412776"/>
            <a:ext cx="2971557" cy="19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254</Words>
  <Application>Microsoft Office PowerPoint</Application>
  <PresentationFormat>Presentazione su schermo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Interact Club Bologna Est</vt:lpstr>
      <vt:lpstr>I service del club</vt:lpstr>
      <vt:lpstr>Presentazione standard di PowerPoint</vt:lpstr>
      <vt:lpstr>Presentazione standard di PowerPoint</vt:lpstr>
      <vt:lpstr>Presentazione standard di PowerPoint</vt:lpstr>
      <vt:lpstr>In collaborazione con gli Interact della Malesia, Turchia, Marocco e Sri Lanka organizzeremo una sfida (service per la comprensione)  che si divide in 5 sessioni per apprendere assieme la storia e la cultura di ogni paese coinvolto in una divertente sfida nei valori Interactiani.  </vt:lpstr>
      <vt:lpstr>To…INTERACT….with the world!</vt:lpstr>
      <vt:lpstr>TürkIshtalian week- dal 19 Gennaio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 Club Bologna Est</dc:title>
  <dc:creator>Maria  Caterina</dc:creator>
  <cp:lastModifiedBy>Maria  Caterina</cp:lastModifiedBy>
  <cp:revision>22</cp:revision>
  <dcterms:created xsi:type="dcterms:W3CDTF">2013-09-05T09:34:54Z</dcterms:created>
  <dcterms:modified xsi:type="dcterms:W3CDTF">2013-09-27T12:44:38Z</dcterms:modified>
</cp:coreProperties>
</file>