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DA6-1247-4478-848D-11742CB14C01}" type="datetimeFigureOut">
              <a:rPr lang="it-IT" smtClean="0"/>
              <a:t>09/10/2013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655-B103-469E-9448-0C971D79D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4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DA6-1247-4478-848D-11742CB14C01}" type="datetimeFigureOut">
              <a:rPr lang="it-IT" smtClean="0"/>
              <a:t>09/10/2013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655-B103-469E-9448-0C971D79D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11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DA6-1247-4478-848D-11742CB14C01}" type="datetimeFigureOut">
              <a:rPr lang="it-IT" smtClean="0"/>
              <a:t>09/10/2013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655-B103-469E-9448-0C971D79D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23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DA6-1247-4478-848D-11742CB14C01}" type="datetimeFigureOut">
              <a:rPr lang="it-IT" smtClean="0"/>
              <a:t>09/10/2013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655-B103-469E-9448-0C971D79D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83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DA6-1247-4478-848D-11742CB14C01}" type="datetimeFigureOut">
              <a:rPr lang="it-IT" smtClean="0"/>
              <a:t>09/10/2013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655-B103-469E-9448-0C971D79D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70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DA6-1247-4478-848D-11742CB14C01}" type="datetimeFigureOut">
              <a:rPr lang="it-IT" smtClean="0"/>
              <a:t>09/10/2013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655-B103-469E-9448-0C971D79D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41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DA6-1247-4478-848D-11742CB14C01}" type="datetimeFigureOut">
              <a:rPr lang="it-IT" smtClean="0"/>
              <a:t>09/10/2013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655-B103-469E-9448-0C971D79D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0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DA6-1247-4478-848D-11742CB14C01}" type="datetimeFigureOut">
              <a:rPr lang="it-IT" smtClean="0"/>
              <a:t>09/10/2013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655-B103-469E-9448-0C971D79D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01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DA6-1247-4478-848D-11742CB14C01}" type="datetimeFigureOut">
              <a:rPr lang="it-IT" smtClean="0"/>
              <a:t>09/10/2013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655-B103-469E-9448-0C971D79D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23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DA6-1247-4478-848D-11742CB14C01}" type="datetimeFigureOut">
              <a:rPr lang="it-IT" smtClean="0"/>
              <a:t>09/10/2013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655-B103-469E-9448-0C971D79D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58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8DA6-1247-4478-848D-11742CB14C01}" type="datetimeFigureOut">
              <a:rPr lang="it-IT" smtClean="0"/>
              <a:t>09/10/2013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655-B103-469E-9448-0C971D79D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02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88DA6-1247-4478-848D-11742CB14C01}" type="datetimeFigureOut">
              <a:rPr lang="it-IT" smtClean="0"/>
              <a:t>09/10/2013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A655-B103-469E-9448-0C971D79D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18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" y="1268760"/>
            <a:ext cx="2257425" cy="549592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9252" y="0"/>
            <a:ext cx="8257504" cy="1741507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latin typeface="French Script MT" panose="03020402040607040605" pitchFamily="66" charset="0"/>
              </a:rPr>
              <a:t>Francesca Romana Neri Del Nero</a:t>
            </a:r>
            <a:endParaRPr lang="it-IT" sz="5400" b="1" dirty="0">
              <a:latin typeface="French Script MT" panose="03020402040607040605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08501" y="2001871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5400" b="1" dirty="0">
                <a:solidFill>
                  <a:prstClr val="black"/>
                </a:solidFill>
                <a:latin typeface="French Script MT" panose="03020402040607040605" pitchFamily="66" charset="0"/>
              </a:rPr>
              <a:t>Referente Nazionale dei Distretti Interact d’Italia</a:t>
            </a:r>
            <a:endParaRPr lang="it-IT" sz="5400" b="1" dirty="0">
              <a:solidFill>
                <a:prstClr val="black"/>
              </a:solidFill>
              <a:latin typeface="French Script MT" panose="03020402040607040605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91628" y="3756197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latin typeface="French Script MT" panose="03020402040607040605" pitchFamily="66" charset="0"/>
              </a:rPr>
              <a:t>Coordinatore Interact Distretto Rotary 2072</a:t>
            </a:r>
            <a:endParaRPr lang="it-IT" sz="54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8024" y="0"/>
            <a:ext cx="8229600" cy="1143000"/>
          </a:xfrm>
        </p:spPr>
        <p:txBody>
          <a:bodyPr/>
          <a:lstStyle/>
          <a:p>
            <a:r>
              <a:rPr lang="it-IT" sz="6000" dirty="0" smtClean="0">
                <a:latin typeface="French Script MT" panose="03020402040607040605" pitchFamily="66" charset="0"/>
              </a:rPr>
              <a:t>Monografie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78" y="1052736"/>
            <a:ext cx="3583269" cy="512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30300"/>
            <a:ext cx="3572991" cy="504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2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latin typeface="French Script MT" panose="03020402040607040605" pitchFamily="66" charset="0"/>
              </a:rPr>
              <a:t>RYPEN 2014 Distretto 2072</a:t>
            </a:r>
            <a:endParaRPr lang="it-IT" sz="5400" b="1" dirty="0">
              <a:latin typeface="French Script MT" panose="03020402040607040605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Edwardian Script ITC" panose="030303020407070D0804" pitchFamily="66" charset="0"/>
              </a:rPr>
              <a:t>R</a:t>
            </a:r>
            <a:r>
              <a:rPr lang="en-US" sz="4000" b="1" dirty="0" smtClean="0">
                <a:latin typeface="Edwardian Script ITC" panose="030303020407070D0804" pitchFamily="66" charset="0"/>
              </a:rPr>
              <a:t>otary </a:t>
            </a:r>
            <a:r>
              <a:rPr lang="en-US" sz="4000" b="1" dirty="0" smtClean="0">
                <a:solidFill>
                  <a:srgbClr val="C00000"/>
                </a:solidFill>
                <a:latin typeface="Edwardian Script ITC" panose="030303020407070D0804" pitchFamily="66" charset="0"/>
              </a:rPr>
              <a:t>Y</a:t>
            </a:r>
            <a:r>
              <a:rPr lang="en-US" sz="4000" b="1" dirty="0" smtClean="0">
                <a:latin typeface="Edwardian Script ITC" panose="030303020407070D0804" pitchFamily="66" charset="0"/>
              </a:rPr>
              <a:t>outh </a:t>
            </a:r>
            <a:r>
              <a:rPr lang="en-US" sz="4000" b="1" dirty="0" smtClean="0">
                <a:solidFill>
                  <a:srgbClr val="C00000"/>
                </a:solidFill>
                <a:latin typeface="Edwardian Script ITC" panose="030303020407070D0804" pitchFamily="66" charset="0"/>
              </a:rPr>
              <a:t>P</a:t>
            </a:r>
            <a:r>
              <a:rPr lang="en-US" sz="4000" b="1" dirty="0" smtClean="0">
                <a:latin typeface="Edwardian Script ITC" panose="030303020407070D0804" pitchFamily="66" charset="0"/>
              </a:rPr>
              <a:t>rogram of </a:t>
            </a:r>
            <a:r>
              <a:rPr lang="en-US" sz="4000" b="1" dirty="0" err="1" smtClean="0">
                <a:solidFill>
                  <a:srgbClr val="C00000"/>
                </a:solidFill>
                <a:latin typeface="Edwardian Script ITC" panose="030303020407070D0804" pitchFamily="66" charset="0"/>
              </a:rPr>
              <a:t>EN</a:t>
            </a:r>
            <a:r>
              <a:rPr lang="en-US" sz="4000" b="1" dirty="0" err="1" smtClean="0">
                <a:latin typeface="Edwardian Script ITC" panose="030303020407070D0804" pitchFamily="66" charset="0"/>
              </a:rPr>
              <a:t>richment</a:t>
            </a:r>
            <a:endParaRPr lang="it-IT" sz="4000" b="1" dirty="0">
              <a:latin typeface="Edwardian Script ITC" panose="030303020407070D08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26" y="2636912"/>
            <a:ext cx="2196849" cy="29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39" y="1988840"/>
            <a:ext cx="5104059" cy="375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15317" y="47667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latin typeface="French Script MT" panose="03020402040607040605" pitchFamily="66" charset="0"/>
              </a:rPr>
              <a:t>Inaugurazione Museo Carpigiani</a:t>
            </a:r>
            <a:endParaRPr lang="it-IT" sz="54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latin typeface="French Script MT" panose="03020402040607040605" pitchFamily="66" charset="0"/>
              </a:rPr>
              <a:t>Visita distretto 2080 05/10/13</a:t>
            </a:r>
            <a:endParaRPr lang="it-IT" sz="5400" b="1" dirty="0">
              <a:latin typeface="French Script MT" panose="03020402040607040605" pitchFamily="66" charset="0"/>
            </a:endParaRPr>
          </a:p>
        </p:txBody>
      </p:sp>
      <p:pic>
        <p:nvPicPr>
          <p:cNvPr id="4098" name="Picture 2" descr="C:\Users\Maria  Caterina\Downloads\foto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732240" cy="5049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latin typeface="French Script MT" panose="03020402040607040605" pitchFamily="66" charset="0"/>
              </a:rPr>
              <a:t>11/10/13 Riunione Nazionale degli RD dei distretti italiani per il progetto nazionale </a:t>
            </a:r>
            <a:endParaRPr lang="it-IT" sz="54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45</Words>
  <Application>Microsoft Office PowerPoint</Application>
  <PresentationFormat>Presentazione su schermo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Francesca Romana Neri Del Nero</vt:lpstr>
      <vt:lpstr>Monografie </vt:lpstr>
      <vt:lpstr>RYPEN 2014 Distretto 2072</vt:lpstr>
      <vt:lpstr>Presentazione standard di PowerPoint</vt:lpstr>
      <vt:lpstr>Visita distretto 2080 05/10/13</vt:lpstr>
      <vt:lpstr>11/10/13 Riunione Nazionale degli RD dei distretti italiani per il progetto nazionale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Francesca Romana Neri Del Nero</dc:title>
  <dc:creator>Maria  Caterina</dc:creator>
  <cp:lastModifiedBy>Maria  Caterina</cp:lastModifiedBy>
  <cp:revision>8</cp:revision>
  <dcterms:created xsi:type="dcterms:W3CDTF">2013-10-09T13:54:55Z</dcterms:created>
  <dcterms:modified xsi:type="dcterms:W3CDTF">2013-10-09T15:53:30Z</dcterms:modified>
</cp:coreProperties>
</file>