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291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86" autoAdjust="0"/>
  </p:normalViewPr>
  <p:slideViewPr>
    <p:cSldViewPr>
      <p:cViewPr varScale="1">
        <p:scale>
          <a:sx n="77" d="100"/>
          <a:sy n="77" d="100"/>
        </p:scale>
        <p:origin x="-17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BFE0E-3DA4-401D-A639-9B557C83E38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9C3753C-23D6-4217-9BBF-AD3D67DD47F6}">
      <dgm:prSet phldrT="[Testo]" custT="1"/>
      <dgm:spPr/>
      <dgm:t>
        <a:bodyPr/>
        <a:lstStyle/>
        <a:p>
          <a:r>
            <a:rPr lang="it-IT" sz="2000" dirty="0" smtClean="0">
              <a:latin typeface="Arial" pitchFamily="34" charset="0"/>
              <a:cs typeface="Arial" pitchFamily="34" charset="0"/>
            </a:rPr>
            <a:t>Dal 3 luglio al 2 di agosto</a:t>
          </a:r>
          <a:endParaRPr lang="it-IT" sz="2000" dirty="0">
            <a:latin typeface="Arial" pitchFamily="34" charset="0"/>
            <a:cs typeface="Arial" pitchFamily="34" charset="0"/>
          </a:endParaRPr>
        </a:p>
      </dgm:t>
    </dgm:pt>
    <dgm:pt modelId="{6243BCF9-9897-4706-B74A-8EFF1B6B5622}" type="parTrans" cxnId="{2E0C744D-7A24-49E6-9A4A-2BA24DD0CDC4}">
      <dgm:prSet/>
      <dgm:spPr/>
      <dgm:t>
        <a:bodyPr/>
        <a:lstStyle/>
        <a:p>
          <a:endParaRPr lang="it-IT"/>
        </a:p>
      </dgm:t>
    </dgm:pt>
    <dgm:pt modelId="{FC5CE37B-E93C-41D4-B231-6DC5FEF3D2AC}" type="sibTrans" cxnId="{2E0C744D-7A24-49E6-9A4A-2BA24DD0CDC4}">
      <dgm:prSet/>
      <dgm:spPr/>
      <dgm:t>
        <a:bodyPr/>
        <a:lstStyle/>
        <a:p>
          <a:endParaRPr lang="it-IT"/>
        </a:p>
      </dgm:t>
    </dgm:pt>
    <dgm:pt modelId="{7BA80FA2-1442-498D-A9CF-0FF880D51151}">
      <dgm:prSet phldrT="[Testo]" custT="1"/>
      <dgm:spPr/>
      <dgm:t>
        <a:bodyPr/>
        <a:lstStyle/>
        <a:p>
          <a:r>
            <a:rPr lang="it-IT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1.590</a:t>
          </a:r>
          <a:endParaRPr lang="it-IT" sz="32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D9E5F026-416A-4F0F-B10D-760276901A68}" type="parTrans" cxnId="{E84052D6-21A8-4E06-B59E-6ADD8D701800}">
      <dgm:prSet/>
      <dgm:spPr/>
      <dgm:t>
        <a:bodyPr/>
        <a:lstStyle/>
        <a:p>
          <a:endParaRPr lang="it-IT"/>
        </a:p>
      </dgm:t>
    </dgm:pt>
    <dgm:pt modelId="{EEF280CC-A620-40A0-B6A1-C0AE7BCF68C4}" type="sibTrans" cxnId="{E84052D6-21A8-4E06-B59E-6ADD8D701800}">
      <dgm:prSet/>
      <dgm:spPr/>
      <dgm:t>
        <a:bodyPr/>
        <a:lstStyle/>
        <a:p>
          <a:endParaRPr lang="it-IT"/>
        </a:p>
      </dgm:t>
    </dgm:pt>
    <dgm:pt modelId="{E5D42237-6C5A-4EB8-972F-BC2BE54D5754}">
      <dgm:prSet phldrT="[Testo]" custT="1"/>
      <dgm:spPr/>
      <dgm:t>
        <a:bodyPr/>
        <a:lstStyle/>
        <a:p>
          <a:r>
            <a:rPr lang="it-IT" sz="2000" dirty="0" smtClean="0">
              <a:latin typeface="Arial" pitchFamily="34" charset="0"/>
              <a:cs typeface="Arial" pitchFamily="34" charset="0"/>
            </a:rPr>
            <a:t>Dal 14 agosto al 13 di settembre</a:t>
          </a:r>
          <a:endParaRPr lang="it-IT" sz="2000" dirty="0">
            <a:latin typeface="Arial" pitchFamily="34" charset="0"/>
            <a:cs typeface="Arial" pitchFamily="34" charset="0"/>
          </a:endParaRPr>
        </a:p>
      </dgm:t>
    </dgm:pt>
    <dgm:pt modelId="{899C7D9D-3913-4230-8FA4-EA414D1E5564}" type="parTrans" cxnId="{C19BAFB9-D324-43F2-87D3-4DB3B46CDB8B}">
      <dgm:prSet/>
      <dgm:spPr/>
      <dgm:t>
        <a:bodyPr/>
        <a:lstStyle/>
        <a:p>
          <a:endParaRPr lang="it-IT"/>
        </a:p>
      </dgm:t>
    </dgm:pt>
    <dgm:pt modelId="{9723ECEB-2B6F-4E6C-A02F-0F8B7DF1329B}" type="sibTrans" cxnId="{C19BAFB9-D324-43F2-87D3-4DB3B46CDB8B}">
      <dgm:prSet/>
      <dgm:spPr/>
      <dgm:t>
        <a:bodyPr/>
        <a:lstStyle/>
        <a:p>
          <a:endParaRPr lang="it-IT"/>
        </a:p>
      </dgm:t>
    </dgm:pt>
    <dgm:pt modelId="{BED85030-8C71-4073-96F6-3EDED3309C95}">
      <dgm:prSet phldrT="[Testo]" custT="1"/>
      <dgm:spPr/>
      <dgm:t>
        <a:bodyPr/>
        <a:lstStyle/>
        <a:p>
          <a:r>
            <a:rPr lang="it-IT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1.839</a:t>
          </a:r>
          <a:endParaRPr lang="it-IT" sz="32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16D7D662-C79C-4922-B293-EE1D4827FBAA}" type="parTrans" cxnId="{750C8AEC-789D-4146-9C97-D84AF1350C49}">
      <dgm:prSet/>
      <dgm:spPr/>
      <dgm:t>
        <a:bodyPr/>
        <a:lstStyle/>
        <a:p>
          <a:endParaRPr lang="it-IT"/>
        </a:p>
      </dgm:t>
    </dgm:pt>
    <dgm:pt modelId="{53CF5709-4B32-445E-B827-FFA16B3EC592}" type="sibTrans" cxnId="{750C8AEC-789D-4146-9C97-D84AF1350C49}">
      <dgm:prSet/>
      <dgm:spPr/>
      <dgm:t>
        <a:bodyPr/>
        <a:lstStyle/>
        <a:p>
          <a:endParaRPr lang="it-IT"/>
        </a:p>
      </dgm:t>
    </dgm:pt>
    <dgm:pt modelId="{217BD785-30F2-4D77-AACB-5A5621AA0DD7}">
      <dgm:prSet phldrT="[Testo]" custT="1"/>
      <dgm:spPr/>
      <dgm:t>
        <a:bodyPr/>
        <a:lstStyle/>
        <a:p>
          <a:r>
            <a:rPr lang="it-IT" sz="2000" dirty="0" smtClean="0">
              <a:latin typeface="Arial" pitchFamily="34" charset="0"/>
              <a:cs typeface="Arial" pitchFamily="34" charset="0"/>
            </a:rPr>
            <a:t>Dall’8 di settembre all’8 di ottobre</a:t>
          </a:r>
          <a:endParaRPr lang="it-IT" sz="2000" dirty="0">
            <a:latin typeface="Arial" pitchFamily="34" charset="0"/>
            <a:cs typeface="Arial" pitchFamily="34" charset="0"/>
          </a:endParaRPr>
        </a:p>
      </dgm:t>
    </dgm:pt>
    <dgm:pt modelId="{8363E980-E350-4D7C-97B7-D55D65DBB7DA}" type="parTrans" cxnId="{AC150DC4-547D-4E7D-946E-9C9072DB5995}">
      <dgm:prSet/>
      <dgm:spPr/>
      <dgm:t>
        <a:bodyPr/>
        <a:lstStyle/>
        <a:p>
          <a:endParaRPr lang="it-IT"/>
        </a:p>
      </dgm:t>
    </dgm:pt>
    <dgm:pt modelId="{878F1EA3-0910-48CF-B7F5-90392BD58704}" type="sibTrans" cxnId="{AC150DC4-547D-4E7D-946E-9C9072DB5995}">
      <dgm:prSet/>
      <dgm:spPr/>
      <dgm:t>
        <a:bodyPr/>
        <a:lstStyle/>
        <a:p>
          <a:endParaRPr lang="it-IT"/>
        </a:p>
      </dgm:t>
    </dgm:pt>
    <dgm:pt modelId="{69335A01-BF68-4CEF-907B-4932E0E01008}">
      <dgm:prSet phldrT="[Testo]" custT="1"/>
      <dgm:spPr/>
      <dgm:t>
        <a:bodyPr/>
        <a:lstStyle/>
        <a:p>
          <a:r>
            <a:rPr lang="it-IT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2.362</a:t>
          </a:r>
          <a:endParaRPr lang="it-IT" sz="32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877315C5-CA27-4604-B64F-A4F21AE0ACFC}" type="parTrans" cxnId="{C4628F09-F6AA-4A14-9B49-EE828E2DDD2D}">
      <dgm:prSet/>
      <dgm:spPr/>
      <dgm:t>
        <a:bodyPr/>
        <a:lstStyle/>
        <a:p>
          <a:endParaRPr lang="it-IT"/>
        </a:p>
      </dgm:t>
    </dgm:pt>
    <dgm:pt modelId="{E52953CD-25E7-42C3-8DCD-9D12C31878ED}" type="sibTrans" cxnId="{C4628F09-F6AA-4A14-9B49-EE828E2DDD2D}">
      <dgm:prSet/>
      <dgm:spPr/>
      <dgm:t>
        <a:bodyPr/>
        <a:lstStyle/>
        <a:p>
          <a:endParaRPr lang="it-IT"/>
        </a:p>
      </dgm:t>
    </dgm:pt>
    <dgm:pt modelId="{5AF49C4F-A509-4018-BF1E-96717D6B3C2B}" type="pres">
      <dgm:prSet presAssocID="{16FBFE0E-3DA4-401D-A639-9B557C83E38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F3D4D1-ED93-4B63-97EC-5A61ADE1B96D}" type="pres">
      <dgm:prSet presAssocID="{59C3753C-23D6-4217-9BBF-AD3D67DD47F6}" presName="composite" presStyleCnt="0"/>
      <dgm:spPr/>
    </dgm:pt>
    <dgm:pt modelId="{A4633B5C-C7FD-452A-8E1C-ABDF0006CCCC}" type="pres">
      <dgm:prSet presAssocID="{59C3753C-23D6-4217-9BBF-AD3D67DD47F6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CC4DE2B-BBF4-4EE9-B2A9-96BC32718CC2}" type="pres">
      <dgm:prSet presAssocID="{59C3753C-23D6-4217-9BBF-AD3D67DD47F6}" presName="parSh" presStyleLbl="node1" presStyleIdx="0" presStyleCnt="3" custScaleY="88613" custLinFactNeighborX="9524" custLinFactNeighborY="12428"/>
      <dgm:spPr/>
      <dgm:t>
        <a:bodyPr/>
        <a:lstStyle/>
        <a:p>
          <a:endParaRPr lang="it-IT"/>
        </a:p>
      </dgm:t>
    </dgm:pt>
    <dgm:pt modelId="{1E007D00-08EA-4B27-A67C-3F82C085D626}" type="pres">
      <dgm:prSet presAssocID="{59C3753C-23D6-4217-9BBF-AD3D67DD47F6}" presName="desTx" presStyleLbl="fgAcc1" presStyleIdx="0" presStyleCnt="3" custScaleX="98259" custScaleY="25431" custLinFactNeighborX="8732" custLinFactNeighborY="-256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FDFD20F-CEF9-4643-BC55-C053058A7685}" type="pres">
      <dgm:prSet presAssocID="{FC5CE37B-E93C-41D4-B231-6DC5FEF3D2AC}" presName="sibTrans" presStyleLbl="sibTrans2D1" presStyleIdx="0" presStyleCnt="2"/>
      <dgm:spPr/>
      <dgm:t>
        <a:bodyPr/>
        <a:lstStyle/>
        <a:p>
          <a:endParaRPr lang="it-IT"/>
        </a:p>
      </dgm:t>
    </dgm:pt>
    <dgm:pt modelId="{7FC1EC5A-67EA-41F7-B665-91A95B4AFD74}" type="pres">
      <dgm:prSet presAssocID="{FC5CE37B-E93C-41D4-B231-6DC5FEF3D2AC}" presName="connTx" presStyleLbl="sibTrans2D1" presStyleIdx="0" presStyleCnt="2"/>
      <dgm:spPr/>
      <dgm:t>
        <a:bodyPr/>
        <a:lstStyle/>
        <a:p>
          <a:endParaRPr lang="it-IT"/>
        </a:p>
      </dgm:t>
    </dgm:pt>
    <dgm:pt modelId="{8B41C014-A76C-41DA-A074-6226763CBAC1}" type="pres">
      <dgm:prSet presAssocID="{E5D42237-6C5A-4EB8-972F-BC2BE54D5754}" presName="composite" presStyleCnt="0"/>
      <dgm:spPr/>
    </dgm:pt>
    <dgm:pt modelId="{5B3F4A7A-DF2D-4903-A9F1-370ADE3FD0E5}" type="pres">
      <dgm:prSet presAssocID="{E5D42237-6C5A-4EB8-972F-BC2BE54D575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7B500A-B7E8-4849-9C1B-370560BF09E9}" type="pres">
      <dgm:prSet presAssocID="{E5D42237-6C5A-4EB8-972F-BC2BE54D5754}" presName="parSh" presStyleLbl="node1" presStyleIdx="1" presStyleCnt="3" custScaleY="83146" custLinFactNeighborX="6930" custLinFactNeighborY="11979"/>
      <dgm:spPr/>
      <dgm:t>
        <a:bodyPr/>
        <a:lstStyle/>
        <a:p>
          <a:endParaRPr lang="it-IT"/>
        </a:p>
      </dgm:t>
    </dgm:pt>
    <dgm:pt modelId="{0EDF9C87-E494-4E5C-8980-387F888A6B98}" type="pres">
      <dgm:prSet presAssocID="{E5D42237-6C5A-4EB8-972F-BC2BE54D5754}" presName="desTx" presStyleLbl="fgAcc1" presStyleIdx="1" presStyleCnt="3" custScaleX="109485" custScaleY="26252" custLinFactNeighborX="5874" custLinFactNeighborY="-2396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0A83BB-C549-45E1-8AF6-E26FA26F7846}" type="pres">
      <dgm:prSet presAssocID="{9723ECEB-2B6F-4E6C-A02F-0F8B7DF1329B}" presName="sibTrans" presStyleLbl="sibTrans2D1" presStyleIdx="1" presStyleCnt="2"/>
      <dgm:spPr/>
      <dgm:t>
        <a:bodyPr/>
        <a:lstStyle/>
        <a:p>
          <a:endParaRPr lang="it-IT"/>
        </a:p>
      </dgm:t>
    </dgm:pt>
    <dgm:pt modelId="{26A9F545-2CF2-41A5-AD8F-91ED2B6CAA4D}" type="pres">
      <dgm:prSet presAssocID="{9723ECEB-2B6F-4E6C-A02F-0F8B7DF1329B}" presName="connTx" presStyleLbl="sibTrans2D1" presStyleIdx="1" presStyleCnt="2"/>
      <dgm:spPr/>
      <dgm:t>
        <a:bodyPr/>
        <a:lstStyle/>
        <a:p>
          <a:endParaRPr lang="it-IT"/>
        </a:p>
      </dgm:t>
    </dgm:pt>
    <dgm:pt modelId="{B526FE55-A6F2-43EA-B0F6-C282CC8732B2}" type="pres">
      <dgm:prSet presAssocID="{217BD785-30F2-4D77-AACB-5A5621AA0DD7}" presName="composite" presStyleCnt="0"/>
      <dgm:spPr/>
    </dgm:pt>
    <dgm:pt modelId="{AEE83433-1C80-49ED-9068-0CA340175120}" type="pres">
      <dgm:prSet presAssocID="{217BD785-30F2-4D77-AACB-5A5621AA0DD7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345A2C-4C14-4EF6-8300-93A0490CC288}" type="pres">
      <dgm:prSet presAssocID="{217BD785-30F2-4D77-AACB-5A5621AA0DD7}" presName="parSh" presStyleLbl="node1" presStyleIdx="2" presStyleCnt="3" custScaleY="88029" custLinFactNeighborX="-9462" custLinFactNeighborY="16235"/>
      <dgm:spPr/>
      <dgm:t>
        <a:bodyPr/>
        <a:lstStyle/>
        <a:p>
          <a:endParaRPr lang="it-IT"/>
        </a:p>
      </dgm:t>
    </dgm:pt>
    <dgm:pt modelId="{D524ECCD-A263-4356-9984-BE43AB630F89}" type="pres">
      <dgm:prSet presAssocID="{217BD785-30F2-4D77-AACB-5A5621AA0DD7}" presName="desTx" presStyleLbl="fgAcc1" presStyleIdx="2" presStyleCnt="3" custScaleX="104474" custScaleY="26294" custLinFactNeighborX="-19912" custLinFactNeighborY="-2383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BB49FC6-160C-46E2-914C-77721B088DC0}" type="presOf" srcId="{E5D42237-6C5A-4EB8-972F-BC2BE54D5754}" destId="{717B500A-B7E8-4849-9C1B-370560BF09E9}" srcOrd="1" destOrd="0" presId="urn:microsoft.com/office/officeart/2005/8/layout/process3"/>
    <dgm:cxn modelId="{C4628F09-F6AA-4A14-9B49-EE828E2DDD2D}" srcId="{217BD785-30F2-4D77-AACB-5A5621AA0DD7}" destId="{69335A01-BF68-4CEF-907B-4932E0E01008}" srcOrd="0" destOrd="0" parTransId="{877315C5-CA27-4604-B64F-A4F21AE0ACFC}" sibTransId="{E52953CD-25E7-42C3-8DCD-9D12C31878ED}"/>
    <dgm:cxn modelId="{0417B465-2745-497F-B538-F5FA2DD1BAEF}" type="presOf" srcId="{59C3753C-23D6-4217-9BBF-AD3D67DD47F6}" destId="{A4633B5C-C7FD-452A-8E1C-ABDF0006CCCC}" srcOrd="0" destOrd="0" presId="urn:microsoft.com/office/officeart/2005/8/layout/process3"/>
    <dgm:cxn modelId="{4FE15CEA-C7B5-4DFC-9E5C-379EF0C1E61F}" type="presOf" srcId="{FC5CE37B-E93C-41D4-B231-6DC5FEF3D2AC}" destId="{8FDFD20F-CEF9-4643-BC55-C053058A7685}" srcOrd="0" destOrd="0" presId="urn:microsoft.com/office/officeart/2005/8/layout/process3"/>
    <dgm:cxn modelId="{750C8AEC-789D-4146-9C97-D84AF1350C49}" srcId="{E5D42237-6C5A-4EB8-972F-BC2BE54D5754}" destId="{BED85030-8C71-4073-96F6-3EDED3309C95}" srcOrd="0" destOrd="0" parTransId="{16D7D662-C79C-4922-B293-EE1D4827FBAA}" sibTransId="{53CF5709-4B32-445E-B827-FFA16B3EC592}"/>
    <dgm:cxn modelId="{05AC9133-96A0-4F7D-AEF9-C1E7B7431F2D}" type="presOf" srcId="{59C3753C-23D6-4217-9BBF-AD3D67DD47F6}" destId="{CCC4DE2B-BBF4-4EE9-B2A9-96BC32718CC2}" srcOrd="1" destOrd="0" presId="urn:microsoft.com/office/officeart/2005/8/layout/process3"/>
    <dgm:cxn modelId="{93E05759-4ED5-4D89-A8E6-6BBD03B7612F}" type="presOf" srcId="{9723ECEB-2B6F-4E6C-A02F-0F8B7DF1329B}" destId="{1E0A83BB-C549-45E1-8AF6-E26FA26F7846}" srcOrd="0" destOrd="0" presId="urn:microsoft.com/office/officeart/2005/8/layout/process3"/>
    <dgm:cxn modelId="{2EF62DE5-F920-4596-BB60-FBD3DC396878}" type="presOf" srcId="{BED85030-8C71-4073-96F6-3EDED3309C95}" destId="{0EDF9C87-E494-4E5C-8980-387F888A6B98}" srcOrd="0" destOrd="0" presId="urn:microsoft.com/office/officeart/2005/8/layout/process3"/>
    <dgm:cxn modelId="{9D6BDF35-866D-4CBD-AF0E-718032C91704}" type="presOf" srcId="{217BD785-30F2-4D77-AACB-5A5621AA0DD7}" destId="{77345A2C-4C14-4EF6-8300-93A0490CC288}" srcOrd="1" destOrd="0" presId="urn:microsoft.com/office/officeart/2005/8/layout/process3"/>
    <dgm:cxn modelId="{CC62AC3F-D03A-4BF9-B626-AE02BD715361}" type="presOf" srcId="{7BA80FA2-1442-498D-A9CF-0FF880D51151}" destId="{1E007D00-08EA-4B27-A67C-3F82C085D626}" srcOrd="0" destOrd="0" presId="urn:microsoft.com/office/officeart/2005/8/layout/process3"/>
    <dgm:cxn modelId="{C19BAFB9-D324-43F2-87D3-4DB3B46CDB8B}" srcId="{16FBFE0E-3DA4-401D-A639-9B557C83E381}" destId="{E5D42237-6C5A-4EB8-972F-BC2BE54D5754}" srcOrd="1" destOrd="0" parTransId="{899C7D9D-3913-4230-8FA4-EA414D1E5564}" sibTransId="{9723ECEB-2B6F-4E6C-A02F-0F8B7DF1329B}"/>
    <dgm:cxn modelId="{A6334F41-2C87-4716-88B6-24E262558251}" type="presOf" srcId="{9723ECEB-2B6F-4E6C-A02F-0F8B7DF1329B}" destId="{26A9F545-2CF2-41A5-AD8F-91ED2B6CAA4D}" srcOrd="1" destOrd="0" presId="urn:microsoft.com/office/officeart/2005/8/layout/process3"/>
    <dgm:cxn modelId="{A35A02A2-824D-4FCC-B121-DC8ADDECB87B}" type="presOf" srcId="{E5D42237-6C5A-4EB8-972F-BC2BE54D5754}" destId="{5B3F4A7A-DF2D-4903-A9F1-370ADE3FD0E5}" srcOrd="0" destOrd="0" presId="urn:microsoft.com/office/officeart/2005/8/layout/process3"/>
    <dgm:cxn modelId="{AC150DC4-547D-4E7D-946E-9C9072DB5995}" srcId="{16FBFE0E-3DA4-401D-A639-9B557C83E381}" destId="{217BD785-30F2-4D77-AACB-5A5621AA0DD7}" srcOrd="2" destOrd="0" parTransId="{8363E980-E350-4D7C-97B7-D55D65DBB7DA}" sibTransId="{878F1EA3-0910-48CF-B7F5-90392BD58704}"/>
    <dgm:cxn modelId="{3002FDBE-D407-418D-B9B5-A31998BAED43}" type="presOf" srcId="{16FBFE0E-3DA4-401D-A639-9B557C83E381}" destId="{5AF49C4F-A509-4018-BF1E-96717D6B3C2B}" srcOrd="0" destOrd="0" presId="urn:microsoft.com/office/officeart/2005/8/layout/process3"/>
    <dgm:cxn modelId="{6F54014D-6219-4A16-B528-2369F80F771B}" type="presOf" srcId="{217BD785-30F2-4D77-AACB-5A5621AA0DD7}" destId="{AEE83433-1C80-49ED-9068-0CA340175120}" srcOrd="0" destOrd="0" presId="urn:microsoft.com/office/officeart/2005/8/layout/process3"/>
    <dgm:cxn modelId="{FC91E7B0-2CC1-460F-952B-3BE933F99AA6}" type="presOf" srcId="{FC5CE37B-E93C-41D4-B231-6DC5FEF3D2AC}" destId="{7FC1EC5A-67EA-41F7-B665-91A95B4AFD74}" srcOrd="1" destOrd="0" presId="urn:microsoft.com/office/officeart/2005/8/layout/process3"/>
    <dgm:cxn modelId="{E84052D6-21A8-4E06-B59E-6ADD8D701800}" srcId="{59C3753C-23D6-4217-9BBF-AD3D67DD47F6}" destId="{7BA80FA2-1442-498D-A9CF-0FF880D51151}" srcOrd="0" destOrd="0" parTransId="{D9E5F026-416A-4F0F-B10D-760276901A68}" sibTransId="{EEF280CC-A620-40A0-B6A1-C0AE7BCF68C4}"/>
    <dgm:cxn modelId="{2E0C744D-7A24-49E6-9A4A-2BA24DD0CDC4}" srcId="{16FBFE0E-3DA4-401D-A639-9B557C83E381}" destId="{59C3753C-23D6-4217-9BBF-AD3D67DD47F6}" srcOrd="0" destOrd="0" parTransId="{6243BCF9-9897-4706-B74A-8EFF1B6B5622}" sibTransId="{FC5CE37B-E93C-41D4-B231-6DC5FEF3D2AC}"/>
    <dgm:cxn modelId="{F60E9667-2461-4F63-8789-1E656884379A}" type="presOf" srcId="{69335A01-BF68-4CEF-907B-4932E0E01008}" destId="{D524ECCD-A263-4356-9984-BE43AB630F89}" srcOrd="0" destOrd="0" presId="urn:microsoft.com/office/officeart/2005/8/layout/process3"/>
    <dgm:cxn modelId="{E0728114-5645-4481-B37B-8FF66E61FADB}" type="presParOf" srcId="{5AF49C4F-A509-4018-BF1E-96717D6B3C2B}" destId="{15F3D4D1-ED93-4B63-97EC-5A61ADE1B96D}" srcOrd="0" destOrd="0" presId="urn:microsoft.com/office/officeart/2005/8/layout/process3"/>
    <dgm:cxn modelId="{6F8B4477-A26B-4655-95D4-F1517C5E59CC}" type="presParOf" srcId="{15F3D4D1-ED93-4B63-97EC-5A61ADE1B96D}" destId="{A4633B5C-C7FD-452A-8E1C-ABDF0006CCCC}" srcOrd="0" destOrd="0" presId="urn:microsoft.com/office/officeart/2005/8/layout/process3"/>
    <dgm:cxn modelId="{C7DEC40F-0802-4D68-82E0-1A5929A486AF}" type="presParOf" srcId="{15F3D4D1-ED93-4B63-97EC-5A61ADE1B96D}" destId="{CCC4DE2B-BBF4-4EE9-B2A9-96BC32718CC2}" srcOrd="1" destOrd="0" presId="urn:microsoft.com/office/officeart/2005/8/layout/process3"/>
    <dgm:cxn modelId="{821F1939-A2E4-47F1-8FDA-A54C5BBFA3B3}" type="presParOf" srcId="{15F3D4D1-ED93-4B63-97EC-5A61ADE1B96D}" destId="{1E007D00-08EA-4B27-A67C-3F82C085D626}" srcOrd="2" destOrd="0" presId="urn:microsoft.com/office/officeart/2005/8/layout/process3"/>
    <dgm:cxn modelId="{6A709AE5-7003-492F-B20B-A6344C23DBF8}" type="presParOf" srcId="{5AF49C4F-A509-4018-BF1E-96717D6B3C2B}" destId="{8FDFD20F-CEF9-4643-BC55-C053058A7685}" srcOrd="1" destOrd="0" presId="urn:microsoft.com/office/officeart/2005/8/layout/process3"/>
    <dgm:cxn modelId="{D92953D9-D389-4083-8B43-5D037D3647A2}" type="presParOf" srcId="{8FDFD20F-CEF9-4643-BC55-C053058A7685}" destId="{7FC1EC5A-67EA-41F7-B665-91A95B4AFD74}" srcOrd="0" destOrd="0" presId="urn:microsoft.com/office/officeart/2005/8/layout/process3"/>
    <dgm:cxn modelId="{E8170490-9E98-422C-9019-51AB22A541E9}" type="presParOf" srcId="{5AF49C4F-A509-4018-BF1E-96717D6B3C2B}" destId="{8B41C014-A76C-41DA-A074-6226763CBAC1}" srcOrd="2" destOrd="0" presId="urn:microsoft.com/office/officeart/2005/8/layout/process3"/>
    <dgm:cxn modelId="{364F1E73-90AF-4E91-9587-751B78A50422}" type="presParOf" srcId="{8B41C014-A76C-41DA-A074-6226763CBAC1}" destId="{5B3F4A7A-DF2D-4903-A9F1-370ADE3FD0E5}" srcOrd="0" destOrd="0" presId="urn:microsoft.com/office/officeart/2005/8/layout/process3"/>
    <dgm:cxn modelId="{52E3C9A4-55FB-492E-9FED-B9FDDC0760DE}" type="presParOf" srcId="{8B41C014-A76C-41DA-A074-6226763CBAC1}" destId="{717B500A-B7E8-4849-9C1B-370560BF09E9}" srcOrd="1" destOrd="0" presId="urn:microsoft.com/office/officeart/2005/8/layout/process3"/>
    <dgm:cxn modelId="{D1F67777-C06B-425B-A2DE-8F12C190F099}" type="presParOf" srcId="{8B41C014-A76C-41DA-A074-6226763CBAC1}" destId="{0EDF9C87-E494-4E5C-8980-387F888A6B98}" srcOrd="2" destOrd="0" presId="urn:microsoft.com/office/officeart/2005/8/layout/process3"/>
    <dgm:cxn modelId="{8FD3648E-D030-48B3-A1EC-B0EEEBF11417}" type="presParOf" srcId="{5AF49C4F-A509-4018-BF1E-96717D6B3C2B}" destId="{1E0A83BB-C549-45E1-8AF6-E26FA26F7846}" srcOrd="3" destOrd="0" presId="urn:microsoft.com/office/officeart/2005/8/layout/process3"/>
    <dgm:cxn modelId="{AF810F69-4B39-4B4F-BF29-86F9BF821BC5}" type="presParOf" srcId="{1E0A83BB-C549-45E1-8AF6-E26FA26F7846}" destId="{26A9F545-2CF2-41A5-AD8F-91ED2B6CAA4D}" srcOrd="0" destOrd="0" presId="urn:microsoft.com/office/officeart/2005/8/layout/process3"/>
    <dgm:cxn modelId="{5C57BB18-5882-46C8-BFB0-91BCF95DC462}" type="presParOf" srcId="{5AF49C4F-A509-4018-BF1E-96717D6B3C2B}" destId="{B526FE55-A6F2-43EA-B0F6-C282CC8732B2}" srcOrd="4" destOrd="0" presId="urn:microsoft.com/office/officeart/2005/8/layout/process3"/>
    <dgm:cxn modelId="{3B9E950B-41A3-4677-88C6-001861320231}" type="presParOf" srcId="{B526FE55-A6F2-43EA-B0F6-C282CC8732B2}" destId="{AEE83433-1C80-49ED-9068-0CA340175120}" srcOrd="0" destOrd="0" presId="urn:microsoft.com/office/officeart/2005/8/layout/process3"/>
    <dgm:cxn modelId="{29C5EF1F-2402-4CB9-A4D8-362189966BD9}" type="presParOf" srcId="{B526FE55-A6F2-43EA-B0F6-C282CC8732B2}" destId="{77345A2C-4C14-4EF6-8300-93A0490CC288}" srcOrd="1" destOrd="0" presId="urn:microsoft.com/office/officeart/2005/8/layout/process3"/>
    <dgm:cxn modelId="{8EEB4A27-D9C5-4FE9-810D-F719E6BD37AA}" type="presParOf" srcId="{B526FE55-A6F2-43EA-B0F6-C282CC8732B2}" destId="{D524ECCD-A263-4356-9984-BE43AB630F8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30E5D9-ECBA-46B9-953A-389A6AF5C7C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8E09CCE-4737-4B64-9A3A-4BAC1A75B226}">
      <dgm:prSet phldrT="[Testo]"/>
      <dgm:spPr/>
      <dgm:t>
        <a:bodyPr/>
        <a:lstStyle/>
        <a:p>
          <a:r>
            <a:rPr lang="it-IT" dirty="0" smtClean="0"/>
            <a:t>Bollettini e notizie varie</a:t>
          </a:r>
          <a:endParaRPr lang="it-IT" dirty="0"/>
        </a:p>
      </dgm:t>
    </dgm:pt>
    <dgm:pt modelId="{77C2C828-036B-4632-A3CD-DA7C6FA0EB0D}" type="parTrans" cxnId="{CEABBAF7-396E-4631-A2BF-B3349A63C5D7}">
      <dgm:prSet/>
      <dgm:spPr/>
      <dgm:t>
        <a:bodyPr/>
        <a:lstStyle/>
        <a:p>
          <a:endParaRPr lang="it-IT"/>
        </a:p>
      </dgm:t>
    </dgm:pt>
    <dgm:pt modelId="{74BDEE31-BFA8-4E83-8A58-5B9A96495BD9}" type="sibTrans" cxnId="{CEABBAF7-396E-4631-A2BF-B3349A63C5D7}">
      <dgm:prSet/>
      <dgm:spPr/>
      <dgm:t>
        <a:bodyPr/>
        <a:lstStyle/>
        <a:p>
          <a:endParaRPr lang="it-IT"/>
        </a:p>
      </dgm:t>
    </dgm:pt>
    <dgm:pt modelId="{49A2F6C1-9A65-4142-90DA-B1E950686868}">
      <dgm:prSet phldrT="[Testo]"/>
      <dgm:spPr/>
      <dgm:t>
        <a:bodyPr/>
        <a:lstStyle/>
        <a:p>
          <a:r>
            <a:rPr lang="it-IT" dirty="0" smtClean="0"/>
            <a:t>Club</a:t>
          </a:r>
          <a:endParaRPr lang="it-IT" dirty="0"/>
        </a:p>
      </dgm:t>
    </dgm:pt>
    <dgm:pt modelId="{8DDF506C-FC53-47B6-8754-73FC535E3B9B}" type="parTrans" cxnId="{A2408926-7054-43CA-BA03-3A5537F35F5D}">
      <dgm:prSet/>
      <dgm:spPr/>
      <dgm:t>
        <a:bodyPr/>
        <a:lstStyle/>
        <a:p>
          <a:endParaRPr lang="it-IT"/>
        </a:p>
      </dgm:t>
    </dgm:pt>
    <dgm:pt modelId="{2A7D4794-BCF3-465D-BFD7-D9ADEDD5BAF3}" type="sibTrans" cxnId="{A2408926-7054-43CA-BA03-3A5537F35F5D}">
      <dgm:prSet/>
      <dgm:spPr/>
      <dgm:t>
        <a:bodyPr/>
        <a:lstStyle/>
        <a:p>
          <a:endParaRPr lang="it-IT"/>
        </a:p>
      </dgm:t>
    </dgm:pt>
    <dgm:pt modelId="{7F945B8E-1FDE-4755-9406-3426E2B34734}">
      <dgm:prSet phldrT="[Testo]"/>
      <dgm:spPr/>
      <dgm:t>
        <a:bodyPr/>
        <a:lstStyle/>
        <a:p>
          <a:r>
            <a:rPr lang="it-IT" dirty="0" smtClean="0"/>
            <a:t>Selezione delle notizie</a:t>
          </a:r>
          <a:endParaRPr lang="it-IT" dirty="0"/>
        </a:p>
      </dgm:t>
    </dgm:pt>
    <dgm:pt modelId="{EA2EF9D2-E6B1-46D2-8EF8-B10E2E511D53}" type="parTrans" cxnId="{FB406FAB-E5AF-4761-910D-28CE440C9F40}">
      <dgm:prSet/>
      <dgm:spPr/>
      <dgm:t>
        <a:bodyPr/>
        <a:lstStyle/>
        <a:p>
          <a:endParaRPr lang="it-IT"/>
        </a:p>
      </dgm:t>
    </dgm:pt>
    <dgm:pt modelId="{436A2B63-26AE-4C30-BA7A-ECA4D79D3F6B}" type="sibTrans" cxnId="{FB406FAB-E5AF-4761-910D-28CE440C9F40}">
      <dgm:prSet/>
      <dgm:spPr/>
      <dgm:t>
        <a:bodyPr/>
        <a:lstStyle/>
        <a:p>
          <a:endParaRPr lang="it-IT"/>
        </a:p>
      </dgm:t>
    </dgm:pt>
    <dgm:pt modelId="{33D4FEC5-F497-4D44-84E8-738D5235181F}">
      <dgm:prSet phldrT="[Testo]"/>
      <dgm:spPr/>
      <dgm:t>
        <a:bodyPr/>
        <a:lstStyle/>
        <a:p>
          <a:r>
            <a:rPr lang="it-IT" dirty="0" smtClean="0"/>
            <a:t>Distretto</a:t>
          </a:r>
          <a:endParaRPr lang="it-IT" dirty="0"/>
        </a:p>
      </dgm:t>
    </dgm:pt>
    <dgm:pt modelId="{28E791A3-C33C-466F-92EC-A63B28BFB7E9}" type="parTrans" cxnId="{B55D7D87-6F04-463F-80F3-98A4EADF8BFB}">
      <dgm:prSet/>
      <dgm:spPr/>
      <dgm:t>
        <a:bodyPr/>
        <a:lstStyle/>
        <a:p>
          <a:endParaRPr lang="it-IT"/>
        </a:p>
      </dgm:t>
    </dgm:pt>
    <dgm:pt modelId="{CDB40BDA-BC5B-4FD6-ABED-05B85A10B373}" type="sibTrans" cxnId="{B55D7D87-6F04-463F-80F3-98A4EADF8BFB}">
      <dgm:prSet/>
      <dgm:spPr/>
      <dgm:t>
        <a:bodyPr/>
        <a:lstStyle/>
        <a:p>
          <a:endParaRPr lang="it-IT"/>
        </a:p>
      </dgm:t>
    </dgm:pt>
    <dgm:pt modelId="{60C54460-757F-4ECB-9CD1-69DFA3075CFE}">
      <dgm:prSet phldrT="[Testo]"/>
      <dgm:spPr/>
      <dgm:t>
        <a:bodyPr/>
        <a:lstStyle/>
        <a:p>
          <a:r>
            <a:rPr lang="it-IT" dirty="0" smtClean="0"/>
            <a:t>Sito , Newsletter Rivista Distretto</a:t>
          </a:r>
          <a:endParaRPr lang="it-IT" dirty="0"/>
        </a:p>
      </dgm:t>
    </dgm:pt>
    <dgm:pt modelId="{B01B23A7-4F06-4EB9-9BE6-C3A3E4F74E28}" type="parTrans" cxnId="{1FAF58DE-4A2B-474B-93A2-CC81A45C35B7}">
      <dgm:prSet/>
      <dgm:spPr/>
      <dgm:t>
        <a:bodyPr/>
        <a:lstStyle/>
        <a:p>
          <a:endParaRPr lang="it-IT"/>
        </a:p>
      </dgm:t>
    </dgm:pt>
    <dgm:pt modelId="{1D7C05F2-BDEA-4F5E-B04E-18C499820927}" type="sibTrans" cxnId="{1FAF58DE-4A2B-474B-93A2-CC81A45C35B7}">
      <dgm:prSet/>
      <dgm:spPr/>
      <dgm:t>
        <a:bodyPr/>
        <a:lstStyle/>
        <a:p>
          <a:endParaRPr lang="it-IT"/>
        </a:p>
      </dgm:t>
    </dgm:pt>
    <dgm:pt modelId="{D7198053-7EC3-458F-BB56-EF75AFC667F8}">
      <dgm:prSet phldrT="[Testo]"/>
      <dgm:spPr/>
      <dgm:t>
        <a:bodyPr/>
        <a:lstStyle/>
        <a:p>
          <a:r>
            <a:rPr lang="it-IT" dirty="0" smtClean="0"/>
            <a:t>Pubblicazione sui seguenti mezzi</a:t>
          </a:r>
          <a:endParaRPr lang="it-IT" dirty="0"/>
        </a:p>
      </dgm:t>
    </dgm:pt>
    <dgm:pt modelId="{BE2D5674-370C-48D8-9478-E2C2D233AED4}" type="parTrans" cxnId="{A4AD1E7A-B30D-4601-BD44-31A0C0D8C477}">
      <dgm:prSet/>
      <dgm:spPr/>
      <dgm:t>
        <a:bodyPr/>
        <a:lstStyle/>
        <a:p>
          <a:endParaRPr lang="it-IT"/>
        </a:p>
      </dgm:t>
    </dgm:pt>
    <dgm:pt modelId="{7A9517F8-5D3D-49AC-B13E-30B4092C5943}" type="sibTrans" cxnId="{A4AD1E7A-B30D-4601-BD44-31A0C0D8C477}">
      <dgm:prSet/>
      <dgm:spPr/>
      <dgm:t>
        <a:bodyPr/>
        <a:lstStyle/>
        <a:p>
          <a:endParaRPr lang="it-IT"/>
        </a:p>
      </dgm:t>
    </dgm:pt>
    <dgm:pt modelId="{D5D2E100-8F1F-40A3-86BC-63F602BFEE25}">
      <dgm:prSet phldrT="[Testo]"/>
      <dgm:spPr/>
      <dgm:t>
        <a:bodyPr/>
        <a:lstStyle/>
        <a:p>
          <a:endParaRPr lang="it-IT" dirty="0"/>
        </a:p>
      </dgm:t>
    </dgm:pt>
    <dgm:pt modelId="{4A2013DD-97E7-424B-8F18-C9001BC96D19}" type="parTrans" cxnId="{C47FC46A-0EA3-48DB-8D12-95614499E4BB}">
      <dgm:prSet/>
      <dgm:spPr/>
      <dgm:t>
        <a:bodyPr/>
        <a:lstStyle/>
        <a:p>
          <a:endParaRPr lang="it-IT"/>
        </a:p>
      </dgm:t>
    </dgm:pt>
    <dgm:pt modelId="{64429631-411A-4A63-AE45-DAA5982175DD}" type="sibTrans" cxnId="{C47FC46A-0EA3-48DB-8D12-95614499E4BB}">
      <dgm:prSet/>
      <dgm:spPr/>
      <dgm:t>
        <a:bodyPr/>
        <a:lstStyle/>
        <a:p>
          <a:endParaRPr lang="it-IT"/>
        </a:p>
      </dgm:t>
    </dgm:pt>
    <dgm:pt modelId="{CD1A0469-7537-41C4-8A0A-FB4865837C1E}">
      <dgm:prSet phldrT="[Testo]"/>
      <dgm:spPr/>
      <dgm:t>
        <a:bodyPr/>
        <a:lstStyle/>
        <a:p>
          <a:endParaRPr lang="it-IT" dirty="0"/>
        </a:p>
      </dgm:t>
    </dgm:pt>
    <dgm:pt modelId="{23085369-5CD1-4284-A347-5A0544740042}" type="parTrans" cxnId="{E0EE02A5-F982-4F0F-A518-77547A10CB52}">
      <dgm:prSet/>
      <dgm:spPr/>
      <dgm:t>
        <a:bodyPr/>
        <a:lstStyle/>
        <a:p>
          <a:endParaRPr lang="it-IT"/>
        </a:p>
      </dgm:t>
    </dgm:pt>
    <dgm:pt modelId="{39C8CF50-A590-46C2-979C-572FD67AD9F0}" type="sibTrans" cxnId="{E0EE02A5-F982-4F0F-A518-77547A10CB52}">
      <dgm:prSet/>
      <dgm:spPr/>
      <dgm:t>
        <a:bodyPr/>
        <a:lstStyle/>
        <a:p>
          <a:endParaRPr lang="it-IT"/>
        </a:p>
      </dgm:t>
    </dgm:pt>
    <dgm:pt modelId="{285DEAAB-85B8-439F-B470-3E324EDB93A3}" type="pres">
      <dgm:prSet presAssocID="{D530E5D9-ECBA-46B9-953A-389A6AF5C7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2FF58EA-A569-4AD3-B805-538D37F1185A}" type="pres">
      <dgm:prSet presAssocID="{D530E5D9-ECBA-46B9-953A-389A6AF5C7C5}" presName="tSp" presStyleCnt="0"/>
      <dgm:spPr/>
    </dgm:pt>
    <dgm:pt modelId="{ABA48B74-3D14-457D-9FF3-901CA044B247}" type="pres">
      <dgm:prSet presAssocID="{D530E5D9-ECBA-46B9-953A-389A6AF5C7C5}" presName="bSp" presStyleCnt="0"/>
      <dgm:spPr/>
    </dgm:pt>
    <dgm:pt modelId="{1A010271-0282-4CFC-BE3D-60A93F02E6D0}" type="pres">
      <dgm:prSet presAssocID="{D530E5D9-ECBA-46B9-953A-389A6AF5C7C5}" presName="process" presStyleCnt="0"/>
      <dgm:spPr/>
    </dgm:pt>
    <dgm:pt modelId="{FA04F2C7-5522-4F09-A25F-91D1BB9B81FB}" type="pres">
      <dgm:prSet presAssocID="{D8E09CCE-4737-4B64-9A3A-4BAC1A75B226}" presName="composite1" presStyleCnt="0"/>
      <dgm:spPr/>
    </dgm:pt>
    <dgm:pt modelId="{9053C83B-39CF-4E7E-91D5-E11F2D8CBD63}" type="pres">
      <dgm:prSet presAssocID="{D8E09CCE-4737-4B64-9A3A-4BAC1A75B226}" presName="dummyNode1" presStyleLbl="node1" presStyleIdx="0" presStyleCnt="3"/>
      <dgm:spPr/>
    </dgm:pt>
    <dgm:pt modelId="{5B769D6D-30F7-40B9-B81B-A38CDE1098F4}" type="pres">
      <dgm:prSet presAssocID="{D8E09CCE-4737-4B64-9A3A-4BAC1A75B226}" presName="childNode1" presStyleLbl="bgAcc1" presStyleIdx="0" presStyleCnt="3" custScaleY="734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CEC4D0-0F8A-4EAD-9BC0-B882B2EB694A}" type="pres">
      <dgm:prSet presAssocID="{D8E09CCE-4737-4B64-9A3A-4BAC1A75B22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CC3977-C105-499A-82FD-6033E8CBFFE9}" type="pres">
      <dgm:prSet presAssocID="{D8E09CCE-4737-4B64-9A3A-4BAC1A75B226}" presName="parentNode1" presStyleLbl="node1" presStyleIdx="0" presStyleCnt="3" custLinFactNeighborX="-719" custLinFactNeighborY="-31541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E0EBFE-B779-4B97-9483-A44CE83AA0AA}" type="pres">
      <dgm:prSet presAssocID="{D8E09CCE-4737-4B64-9A3A-4BAC1A75B226}" presName="connSite1" presStyleCnt="0"/>
      <dgm:spPr/>
    </dgm:pt>
    <dgm:pt modelId="{C7391648-D159-4B55-8E48-214C7CC6BDCB}" type="pres">
      <dgm:prSet presAssocID="{74BDEE31-BFA8-4E83-8A58-5B9A96495BD9}" presName="Name9" presStyleLbl="sibTrans2D1" presStyleIdx="0" presStyleCnt="2"/>
      <dgm:spPr/>
      <dgm:t>
        <a:bodyPr/>
        <a:lstStyle/>
        <a:p>
          <a:endParaRPr lang="it-IT"/>
        </a:p>
      </dgm:t>
    </dgm:pt>
    <dgm:pt modelId="{F1F9D52C-19A9-400B-BC80-4E953E1E7F73}" type="pres">
      <dgm:prSet presAssocID="{7F945B8E-1FDE-4755-9406-3426E2B34734}" presName="composite2" presStyleCnt="0"/>
      <dgm:spPr/>
    </dgm:pt>
    <dgm:pt modelId="{7A29ED0F-65F6-45C9-9E75-8BF6170A6C31}" type="pres">
      <dgm:prSet presAssocID="{7F945B8E-1FDE-4755-9406-3426E2B34734}" presName="dummyNode2" presStyleLbl="node1" presStyleIdx="0" presStyleCnt="3"/>
      <dgm:spPr/>
    </dgm:pt>
    <dgm:pt modelId="{C34BC4ED-631E-4685-9DB7-AFCB2C16D153}" type="pres">
      <dgm:prSet presAssocID="{7F945B8E-1FDE-4755-9406-3426E2B34734}" presName="childNode2" presStyleLbl="bgAcc1" presStyleIdx="1" presStyleCnt="3" custScaleY="734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76311F5-E94D-418A-A984-C7289F19F291}" type="pres">
      <dgm:prSet presAssocID="{7F945B8E-1FDE-4755-9406-3426E2B3473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6CBB52B-7FC6-4B4D-B511-72AC1B2C2BFC}" type="pres">
      <dgm:prSet presAssocID="{7F945B8E-1FDE-4755-9406-3426E2B34734}" presName="parentNode2" presStyleLbl="node1" presStyleIdx="1" presStyleCnt="3" custLinFactNeighborX="-381" custLinFactNeighborY="2527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A2F406C-285E-406B-AADD-C3F6FC62872A}" type="pres">
      <dgm:prSet presAssocID="{7F945B8E-1FDE-4755-9406-3426E2B34734}" presName="connSite2" presStyleCnt="0"/>
      <dgm:spPr/>
    </dgm:pt>
    <dgm:pt modelId="{4BD79EFE-7776-4C37-B47C-35755FC5ED2D}" type="pres">
      <dgm:prSet presAssocID="{436A2B63-26AE-4C30-BA7A-ECA4D79D3F6B}" presName="Name18" presStyleLbl="sibTrans2D1" presStyleIdx="1" presStyleCnt="2"/>
      <dgm:spPr/>
      <dgm:t>
        <a:bodyPr/>
        <a:lstStyle/>
        <a:p>
          <a:endParaRPr lang="it-IT"/>
        </a:p>
      </dgm:t>
    </dgm:pt>
    <dgm:pt modelId="{F7FEF740-32EE-40B8-A1A9-04084B714C58}" type="pres">
      <dgm:prSet presAssocID="{60C54460-757F-4ECB-9CD1-69DFA3075CFE}" presName="composite1" presStyleCnt="0"/>
      <dgm:spPr/>
    </dgm:pt>
    <dgm:pt modelId="{F7A62914-8C3E-4DD3-A6C2-BB22338B92E9}" type="pres">
      <dgm:prSet presAssocID="{60C54460-757F-4ECB-9CD1-69DFA3075CFE}" presName="dummyNode1" presStyleLbl="node1" presStyleIdx="1" presStyleCnt="3"/>
      <dgm:spPr/>
    </dgm:pt>
    <dgm:pt modelId="{351268A2-5352-4444-B943-91DDB9DA30CF}" type="pres">
      <dgm:prSet presAssocID="{60C54460-757F-4ECB-9CD1-69DFA3075CFE}" presName="childNode1" presStyleLbl="bgAcc1" presStyleIdx="2" presStyleCnt="3" custScaleY="734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55656A-821A-4F28-A4D4-2A4138B3895C}" type="pres">
      <dgm:prSet presAssocID="{60C54460-757F-4ECB-9CD1-69DFA3075CF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D0C3119-CB35-43EE-8C14-0EC9E05D7ED0}" type="pres">
      <dgm:prSet presAssocID="{60C54460-757F-4ECB-9CD1-69DFA3075CFE}" presName="parentNode1" presStyleLbl="node1" presStyleIdx="2" presStyleCnt="3" custLinFactNeighborX="959" custLinFactNeighborY="-31541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39145F-9BE4-4D39-B785-9A9922B9D114}" type="pres">
      <dgm:prSet presAssocID="{60C54460-757F-4ECB-9CD1-69DFA3075CFE}" presName="connSite1" presStyleCnt="0"/>
      <dgm:spPr/>
    </dgm:pt>
  </dgm:ptLst>
  <dgm:cxnLst>
    <dgm:cxn modelId="{5BED1508-CEF2-40A4-BF14-C22434C6BE25}" type="presOf" srcId="{CD1A0469-7537-41C4-8A0A-FB4865837C1E}" destId="{5B769D6D-30F7-40B9-B81B-A38CDE1098F4}" srcOrd="0" destOrd="0" presId="urn:microsoft.com/office/officeart/2005/8/layout/hProcess4"/>
    <dgm:cxn modelId="{C47FC46A-0EA3-48DB-8D12-95614499E4BB}" srcId="{7F945B8E-1FDE-4755-9406-3426E2B34734}" destId="{D5D2E100-8F1F-40A3-86BC-63F602BFEE25}" srcOrd="0" destOrd="0" parTransId="{4A2013DD-97E7-424B-8F18-C9001BC96D19}" sibTransId="{64429631-411A-4A63-AE45-DAA5982175DD}"/>
    <dgm:cxn modelId="{06AEFE4F-8200-45B8-A7C5-230BCF1D648F}" type="presOf" srcId="{D5D2E100-8F1F-40A3-86BC-63F602BFEE25}" destId="{176311F5-E94D-418A-A984-C7289F19F291}" srcOrd="1" destOrd="0" presId="urn:microsoft.com/office/officeart/2005/8/layout/hProcess4"/>
    <dgm:cxn modelId="{1FAF58DE-4A2B-474B-93A2-CC81A45C35B7}" srcId="{D530E5D9-ECBA-46B9-953A-389A6AF5C7C5}" destId="{60C54460-757F-4ECB-9CD1-69DFA3075CFE}" srcOrd="2" destOrd="0" parTransId="{B01B23A7-4F06-4EB9-9BE6-C3A3E4F74E28}" sibTransId="{1D7C05F2-BDEA-4F5E-B04E-18C499820927}"/>
    <dgm:cxn modelId="{A2408926-7054-43CA-BA03-3A5537F35F5D}" srcId="{D8E09CCE-4737-4B64-9A3A-4BAC1A75B226}" destId="{49A2F6C1-9A65-4142-90DA-B1E950686868}" srcOrd="1" destOrd="0" parTransId="{8DDF506C-FC53-47B6-8754-73FC535E3B9B}" sibTransId="{2A7D4794-BCF3-465D-BFD7-D9ADEDD5BAF3}"/>
    <dgm:cxn modelId="{E98B33F2-1988-4244-8D16-899A0421656E}" type="presOf" srcId="{74BDEE31-BFA8-4E83-8A58-5B9A96495BD9}" destId="{C7391648-D159-4B55-8E48-214C7CC6BDCB}" srcOrd="0" destOrd="0" presId="urn:microsoft.com/office/officeart/2005/8/layout/hProcess4"/>
    <dgm:cxn modelId="{F074BDB1-A8DB-48AA-940B-254AC56BD7D3}" type="presOf" srcId="{D5D2E100-8F1F-40A3-86BC-63F602BFEE25}" destId="{C34BC4ED-631E-4685-9DB7-AFCB2C16D153}" srcOrd="0" destOrd="0" presId="urn:microsoft.com/office/officeart/2005/8/layout/hProcess4"/>
    <dgm:cxn modelId="{A4AD1E7A-B30D-4601-BD44-31A0C0D8C477}" srcId="{60C54460-757F-4ECB-9CD1-69DFA3075CFE}" destId="{D7198053-7EC3-458F-BB56-EF75AFC667F8}" srcOrd="0" destOrd="0" parTransId="{BE2D5674-370C-48D8-9478-E2C2D233AED4}" sibTransId="{7A9517F8-5D3D-49AC-B13E-30B4092C5943}"/>
    <dgm:cxn modelId="{FA4E9AA4-081D-440C-AA3C-6BC7511688D7}" type="presOf" srcId="{D8E09CCE-4737-4B64-9A3A-4BAC1A75B226}" destId="{D9CC3977-C105-499A-82FD-6033E8CBFFE9}" srcOrd="0" destOrd="0" presId="urn:microsoft.com/office/officeart/2005/8/layout/hProcess4"/>
    <dgm:cxn modelId="{ACF1B1E5-CEAB-4869-B4B5-A9B2EBFEE373}" type="presOf" srcId="{33D4FEC5-F497-4D44-84E8-738D5235181F}" destId="{176311F5-E94D-418A-A984-C7289F19F291}" srcOrd="1" destOrd="1" presId="urn:microsoft.com/office/officeart/2005/8/layout/hProcess4"/>
    <dgm:cxn modelId="{4E580990-A396-4516-8253-0886491D4D04}" type="presOf" srcId="{436A2B63-26AE-4C30-BA7A-ECA4D79D3F6B}" destId="{4BD79EFE-7776-4C37-B47C-35755FC5ED2D}" srcOrd="0" destOrd="0" presId="urn:microsoft.com/office/officeart/2005/8/layout/hProcess4"/>
    <dgm:cxn modelId="{33623C5D-C04A-41B3-8B81-D437D040C0C2}" type="presOf" srcId="{49A2F6C1-9A65-4142-90DA-B1E950686868}" destId="{5B769D6D-30F7-40B9-B81B-A38CDE1098F4}" srcOrd="0" destOrd="1" presId="urn:microsoft.com/office/officeart/2005/8/layout/hProcess4"/>
    <dgm:cxn modelId="{9911E768-A1D7-44D0-B1E1-DF06DE7D3264}" type="presOf" srcId="{D7198053-7EC3-458F-BB56-EF75AFC667F8}" destId="{351268A2-5352-4444-B943-91DDB9DA30CF}" srcOrd="0" destOrd="0" presId="urn:microsoft.com/office/officeart/2005/8/layout/hProcess4"/>
    <dgm:cxn modelId="{E0EE02A5-F982-4F0F-A518-77547A10CB52}" srcId="{D8E09CCE-4737-4B64-9A3A-4BAC1A75B226}" destId="{CD1A0469-7537-41C4-8A0A-FB4865837C1E}" srcOrd="0" destOrd="0" parTransId="{23085369-5CD1-4284-A347-5A0544740042}" sibTransId="{39C8CF50-A590-46C2-979C-572FD67AD9F0}"/>
    <dgm:cxn modelId="{2AEFAA9D-7F0A-4703-A79C-4418FCB65EDA}" type="presOf" srcId="{D530E5D9-ECBA-46B9-953A-389A6AF5C7C5}" destId="{285DEAAB-85B8-439F-B470-3E324EDB93A3}" srcOrd="0" destOrd="0" presId="urn:microsoft.com/office/officeart/2005/8/layout/hProcess4"/>
    <dgm:cxn modelId="{3D8F7E33-731F-4314-856D-7AD97C53E99F}" type="presOf" srcId="{CD1A0469-7537-41C4-8A0A-FB4865837C1E}" destId="{0CCEC4D0-0F8A-4EAD-9BC0-B882B2EB694A}" srcOrd="1" destOrd="0" presId="urn:microsoft.com/office/officeart/2005/8/layout/hProcess4"/>
    <dgm:cxn modelId="{927E1135-C3AC-422C-8EB5-070303F74D17}" type="presOf" srcId="{D7198053-7EC3-458F-BB56-EF75AFC667F8}" destId="{DC55656A-821A-4F28-A4D4-2A4138B3895C}" srcOrd="1" destOrd="0" presId="urn:microsoft.com/office/officeart/2005/8/layout/hProcess4"/>
    <dgm:cxn modelId="{A28BE1F3-D315-4F3D-9E4F-5062C05E8658}" type="presOf" srcId="{33D4FEC5-F497-4D44-84E8-738D5235181F}" destId="{C34BC4ED-631E-4685-9DB7-AFCB2C16D153}" srcOrd="0" destOrd="1" presId="urn:microsoft.com/office/officeart/2005/8/layout/hProcess4"/>
    <dgm:cxn modelId="{B55D7D87-6F04-463F-80F3-98A4EADF8BFB}" srcId="{7F945B8E-1FDE-4755-9406-3426E2B34734}" destId="{33D4FEC5-F497-4D44-84E8-738D5235181F}" srcOrd="1" destOrd="0" parTransId="{28E791A3-C33C-466F-92EC-A63B28BFB7E9}" sibTransId="{CDB40BDA-BC5B-4FD6-ABED-05B85A10B373}"/>
    <dgm:cxn modelId="{44364EB1-5CE3-46F4-AE24-2B2E7B183547}" type="presOf" srcId="{49A2F6C1-9A65-4142-90DA-B1E950686868}" destId="{0CCEC4D0-0F8A-4EAD-9BC0-B882B2EB694A}" srcOrd="1" destOrd="1" presId="urn:microsoft.com/office/officeart/2005/8/layout/hProcess4"/>
    <dgm:cxn modelId="{CEABBAF7-396E-4631-A2BF-B3349A63C5D7}" srcId="{D530E5D9-ECBA-46B9-953A-389A6AF5C7C5}" destId="{D8E09CCE-4737-4B64-9A3A-4BAC1A75B226}" srcOrd="0" destOrd="0" parTransId="{77C2C828-036B-4632-A3CD-DA7C6FA0EB0D}" sibTransId="{74BDEE31-BFA8-4E83-8A58-5B9A96495BD9}"/>
    <dgm:cxn modelId="{478897CD-47D7-4801-8865-2005C9CA1B3C}" type="presOf" srcId="{7F945B8E-1FDE-4755-9406-3426E2B34734}" destId="{26CBB52B-7FC6-4B4D-B511-72AC1B2C2BFC}" srcOrd="0" destOrd="0" presId="urn:microsoft.com/office/officeart/2005/8/layout/hProcess4"/>
    <dgm:cxn modelId="{FB406FAB-E5AF-4761-910D-28CE440C9F40}" srcId="{D530E5D9-ECBA-46B9-953A-389A6AF5C7C5}" destId="{7F945B8E-1FDE-4755-9406-3426E2B34734}" srcOrd="1" destOrd="0" parTransId="{EA2EF9D2-E6B1-46D2-8EF8-B10E2E511D53}" sibTransId="{436A2B63-26AE-4C30-BA7A-ECA4D79D3F6B}"/>
    <dgm:cxn modelId="{23C78EC8-066B-4595-995D-6B3F3F981EC2}" type="presOf" srcId="{60C54460-757F-4ECB-9CD1-69DFA3075CFE}" destId="{ED0C3119-CB35-43EE-8C14-0EC9E05D7ED0}" srcOrd="0" destOrd="0" presId="urn:microsoft.com/office/officeart/2005/8/layout/hProcess4"/>
    <dgm:cxn modelId="{6A2D0867-E9C1-4956-99C1-2799B9C250C6}" type="presParOf" srcId="{285DEAAB-85B8-439F-B470-3E324EDB93A3}" destId="{62FF58EA-A569-4AD3-B805-538D37F1185A}" srcOrd="0" destOrd="0" presId="urn:microsoft.com/office/officeart/2005/8/layout/hProcess4"/>
    <dgm:cxn modelId="{5369E6E3-0276-47B1-B615-0D190CCA1AF6}" type="presParOf" srcId="{285DEAAB-85B8-439F-B470-3E324EDB93A3}" destId="{ABA48B74-3D14-457D-9FF3-901CA044B247}" srcOrd="1" destOrd="0" presId="urn:microsoft.com/office/officeart/2005/8/layout/hProcess4"/>
    <dgm:cxn modelId="{2A1CB9B2-AEE1-479A-900C-7301DFC45C84}" type="presParOf" srcId="{285DEAAB-85B8-439F-B470-3E324EDB93A3}" destId="{1A010271-0282-4CFC-BE3D-60A93F02E6D0}" srcOrd="2" destOrd="0" presId="urn:microsoft.com/office/officeart/2005/8/layout/hProcess4"/>
    <dgm:cxn modelId="{BA29F9F9-459B-40E9-BD37-E1D4B17F9101}" type="presParOf" srcId="{1A010271-0282-4CFC-BE3D-60A93F02E6D0}" destId="{FA04F2C7-5522-4F09-A25F-91D1BB9B81FB}" srcOrd="0" destOrd="0" presId="urn:microsoft.com/office/officeart/2005/8/layout/hProcess4"/>
    <dgm:cxn modelId="{D8673237-7CA4-415A-927D-9A6CD7C6CCCC}" type="presParOf" srcId="{FA04F2C7-5522-4F09-A25F-91D1BB9B81FB}" destId="{9053C83B-39CF-4E7E-91D5-E11F2D8CBD63}" srcOrd="0" destOrd="0" presId="urn:microsoft.com/office/officeart/2005/8/layout/hProcess4"/>
    <dgm:cxn modelId="{4E886DAA-30B9-4376-8DB8-D5D51F86B148}" type="presParOf" srcId="{FA04F2C7-5522-4F09-A25F-91D1BB9B81FB}" destId="{5B769D6D-30F7-40B9-B81B-A38CDE1098F4}" srcOrd="1" destOrd="0" presId="urn:microsoft.com/office/officeart/2005/8/layout/hProcess4"/>
    <dgm:cxn modelId="{C2FF98BE-89F3-4EBB-81EE-21CD5792B517}" type="presParOf" srcId="{FA04F2C7-5522-4F09-A25F-91D1BB9B81FB}" destId="{0CCEC4D0-0F8A-4EAD-9BC0-B882B2EB694A}" srcOrd="2" destOrd="0" presId="urn:microsoft.com/office/officeart/2005/8/layout/hProcess4"/>
    <dgm:cxn modelId="{7FCB3B28-DFA8-4421-8B8E-6AA2F4D02D53}" type="presParOf" srcId="{FA04F2C7-5522-4F09-A25F-91D1BB9B81FB}" destId="{D9CC3977-C105-499A-82FD-6033E8CBFFE9}" srcOrd="3" destOrd="0" presId="urn:microsoft.com/office/officeart/2005/8/layout/hProcess4"/>
    <dgm:cxn modelId="{BB9D2CC5-0EB4-4680-B1AC-5C2A29355353}" type="presParOf" srcId="{FA04F2C7-5522-4F09-A25F-91D1BB9B81FB}" destId="{10E0EBFE-B779-4B97-9483-A44CE83AA0AA}" srcOrd="4" destOrd="0" presId="urn:microsoft.com/office/officeart/2005/8/layout/hProcess4"/>
    <dgm:cxn modelId="{43F09E8E-0FDE-45B1-B1A3-89194327904C}" type="presParOf" srcId="{1A010271-0282-4CFC-BE3D-60A93F02E6D0}" destId="{C7391648-D159-4B55-8E48-214C7CC6BDCB}" srcOrd="1" destOrd="0" presId="urn:microsoft.com/office/officeart/2005/8/layout/hProcess4"/>
    <dgm:cxn modelId="{FB516452-0E07-47A8-AACB-8D67CF5D7079}" type="presParOf" srcId="{1A010271-0282-4CFC-BE3D-60A93F02E6D0}" destId="{F1F9D52C-19A9-400B-BC80-4E953E1E7F73}" srcOrd="2" destOrd="0" presId="urn:microsoft.com/office/officeart/2005/8/layout/hProcess4"/>
    <dgm:cxn modelId="{CD9A254B-6C7E-4128-8EEB-6D017AABB776}" type="presParOf" srcId="{F1F9D52C-19A9-400B-BC80-4E953E1E7F73}" destId="{7A29ED0F-65F6-45C9-9E75-8BF6170A6C31}" srcOrd="0" destOrd="0" presId="urn:microsoft.com/office/officeart/2005/8/layout/hProcess4"/>
    <dgm:cxn modelId="{42888751-4CDC-4495-9DA4-1C171C704506}" type="presParOf" srcId="{F1F9D52C-19A9-400B-BC80-4E953E1E7F73}" destId="{C34BC4ED-631E-4685-9DB7-AFCB2C16D153}" srcOrd="1" destOrd="0" presId="urn:microsoft.com/office/officeart/2005/8/layout/hProcess4"/>
    <dgm:cxn modelId="{748AF419-3632-4C90-B691-71ABB8B3A258}" type="presParOf" srcId="{F1F9D52C-19A9-400B-BC80-4E953E1E7F73}" destId="{176311F5-E94D-418A-A984-C7289F19F291}" srcOrd="2" destOrd="0" presId="urn:microsoft.com/office/officeart/2005/8/layout/hProcess4"/>
    <dgm:cxn modelId="{F382F531-2A62-4479-94EC-73526B88C2C4}" type="presParOf" srcId="{F1F9D52C-19A9-400B-BC80-4E953E1E7F73}" destId="{26CBB52B-7FC6-4B4D-B511-72AC1B2C2BFC}" srcOrd="3" destOrd="0" presId="urn:microsoft.com/office/officeart/2005/8/layout/hProcess4"/>
    <dgm:cxn modelId="{7E086C09-BF60-49B1-A1CD-0A1D30DCC408}" type="presParOf" srcId="{F1F9D52C-19A9-400B-BC80-4E953E1E7F73}" destId="{CA2F406C-285E-406B-AADD-C3F6FC62872A}" srcOrd="4" destOrd="0" presId="urn:microsoft.com/office/officeart/2005/8/layout/hProcess4"/>
    <dgm:cxn modelId="{C46A959D-4407-4127-9EA3-4DCC02A730D8}" type="presParOf" srcId="{1A010271-0282-4CFC-BE3D-60A93F02E6D0}" destId="{4BD79EFE-7776-4C37-B47C-35755FC5ED2D}" srcOrd="3" destOrd="0" presId="urn:microsoft.com/office/officeart/2005/8/layout/hProcess4"/>
    <dgm:cxn modelId="{08D53EFB-1167-416F-9719-BC533BE3F516}" type="presParOf" srcId="{1A010271-0282-4CFC-BE3D-60A93F02E6D0}" destId="{F7FEF740-32EE-40B8-A1A9-04084B714C58}" srcOrd="4" destOrd="0" presId="urn:microsoft.com/office/officeart/2005/8/layout/hProcess4"/>
    <dgm:cxn modelId="{24A485B5-3121-4DF6-A83A-86ECCEC845FB}" type="presParOf" srcId="{F7FEF740-32EE-40B8-A1A9-04084B714C58}" destId="{F7A62914-8C3E-4DD3-A6C2-BB22338B92E9}" srcOrd="0" destOrd="0" presId="urn:microsoft.com/office/officeart/2005/8/layout/hProcess4"/>
    <dgm:cxn modelId="{E04D4237-5541-4B19-92BA-1785B8887B27}" type="presParOf" srcId="{F7FEF740-32EE-40B8-A1A9-04084B714C58}" destId="{351268A2-5352-4444-B943-91DDB9DA30CF}" srcOrd="1" destOrd="0" presId="urn:microsoft.com/office/officeart/2005/8/layout/hProcess4"/>
    <dgm:cxn modelId="{0F8D70B0-436D-4875-B062-52B5C188B533}" type="presParOf" srcId="{F7FEF740-32EE-40B8-A1A9-04084B714C58}" destId="{DC55656A-821A-4F28-A4D4-2A4138B3895C}" srcOrd="2" destOrd="0" presId="urn:microsoft.com/office/officeart/2005/8/layout/hProcess4"/>
    <dgm:cxn modelId="{CBE6CFF9-1026-42DF-8572-725C3DFAD016}" type="presParOf" srcId="{F7FEF740-32EE-40B8-A1A9-04084B714C58}" destId="{ED0C3119-CB35-43EE-8C14-0EC9E05D7ED0}" srcOrd="3" destOrd="0" presId="urn:microsoft.com/office/officeart/2005/8/layout/hProcess4"/>
    <dgm:cxn modelId="{3F3E4BC3-E3D0-4F90-B0D3-60A50468D519}" type="presParOf" srcId="{F7FEF740-32EE-40B8-A1A9-04084B714C58}" destId="{6E39145F-9BE4-4D39-B785-9A9922B9D11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4DE2B-BBF4-4EE9-B2A9-96BC32718CC2}">
      <dsp:nvSpPr>
        <dsp:cNvPr id="0" name=""/>
        <dsp:cNvSpPr/>
      </dsp:nvSpPr>
      <dsp:spPr>
        <a:xfrm>
          <a:off x="197145" y="1551656"/>
          <a:ext cx="1990275" cy="10581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latin typeface="Arial" pitchFamily="34" charset="0"/>
              <a:cs typeface="Arial" pitchFamily="34" charset="0"/>
            </a:rPr>
            <a:t>Dal 3 luglio al 2 di agosto</a:t>
          </a:r>
          <a:endParaRPr lang="it-IT" sz="2000" kern="1200" dirty="0">
            <a:latin typeface="Arial" pitchFamily="34" charset="0"/>
            <a:cs typeface="Arial" pitchFamily="34" charset="0"/>
          </a:endParaRPr>
        </a:p>
      </dsp:txBody>
      <dsp:txXfrm>
        <a:off x="197145" y="1551656"/>
        <a:ext cx="1990275" cy="705457"/>
      </dsp:txXfrm>
    </dsp:sp>
    <dsp:sp modelId="{1E007D00-08EA-4B27-A67C-3F82C085D626}">
      <dsp:nvSpPr>
        <dsp:cNvPr id="0" name=""/>
        <dsp:cNvSpPr/>
      </dsp:nvSpPr>
      <dsp:spPr>
        <a:xfrm>
          <a:off x="606354" y="2470934"/>
          <a:ext cx="1955625" cy="937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1.590</a:t>
          </a:r>
          <a:endParaRPr lang="it-IT" sz="3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633812" y="2498392"/>
        <a:ext cx="1900709" cy="882572"/>
      </dsp:txXfrm>
    </dsp:sp>
    <dsp:sp modelId="{8FDFD20F-CEF9-4643-BC55-C053058A7685}">
      <dsp:nvSpPr>
        <dsp:cNvPr id="0" name=""/>
        <dsp:cNvSpPr/>
      </dsp:nvSpPr>
      <dsp:spPr>
        <a:xfrm rot="3729">
          <a:off x="2471901" y="1658339"/>
          <a:ext cx="603098" cy="495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100" kern="1200"/>
        </a:p>
      </dsp:txBody>
      <dsp:txXfrm>
        <a:off x="2471901" y="1757362"/>
        <a:ext cx="454442" cy="297313"/>
      </dsp:txXfrm>
    </dsp:sp>
    <dsp:sp modelId="{717B500A-B7E8-4849-9C1B-370560BF09E9}">
      <dsp:nvSpPr>
        <dsp:cNvPr id="0" name=""/>
        <dsp:cNvSpPr/>
      </dsp:nvSpPr>
      <dsp:spPr>
        <a:xfrm>
          <a:off x="3325342" y="1576811"/>
          <a:ext cx="1990275" cy="992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latin typeface="Arial" pitchFamily="34" charset="0"/>
              <a:cs typeface="Arial" pitchFamily="34" charset="0"/>
            </a:rPr>
            <a:t>Dal 14 agosto al 13 di settembre</a:t>
          </a:r>
          <a:endParaRPr lang="it-IT" sz="2000" kern="1200" dirty="0">
            <a:latin typeface="Arial" pitchFamily="34" charset="0"/>
            <a:cs typeface="Arial" pitchFamily="34" charset="0"/>
          </a:endParaRPr>
        </a:p>
      </dsp:txBody>
      <dsp:txXfrm>
        <a:off x="3325342" y="1576811"/>
        <a:ext cx="1990275" cy="661933"/>
      </dsp:txXfrm>
    </dsp:sp>
    <dsp:sp modelId="{0EDF9C87-E494-4E5C-8980-387F888A6B98}">
      <dsp:nvSpPr>
        <dsp:cNvPr id="0" name=""/>
        <dsp:cNvSpPr/>
      </dsp:nvSpPr>
      <dsp:spPr>
        <a:xfrm>
          <a:off x="3617583" y="2470904"/>
          <a:ext cx="2179053" cy="9677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1.839</a:t>
          </a:r>
          <a:endParaRPr lang="it-IT" sz="3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3645928" y="2499249"/>
        <a:ext cx="2122363" cy="911063"/>
      </dsp:txXfrm>
    </dsp:sp>
    <dsp:sp modelId="{1E0A83BB-C549-45E1-8AF6-E26FA26F7846}">
      <dsp:nvSpPr>
        <dsp:cNvPr id="0" name=""/>
        <dsp:cNvSpPr/>
      </dsp:nvSpPr>
      <dsp:spPr>
        <a:xfrm rot="41570">
          <a:off x="5559353" y="1678124"/>
          <a:ext cx="516796" cy="495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100" kern="1200"/>
        </a:p>
      </dsp:txBody>
      <dsp:txXfrm>
        <a:off x="5559358" y="1776329"/>
        <a:ext cx="368140" cy="297313"/>
      </dsp:txXfrm>
    </dsp:sp>
    <dsp:sp modelId="{77345A2C-4C14-4EF6-8300-93A0490CC288}">
      <dsp:nvSpPr>
        <dsp:cNvPr id="0" name=""/>
        <dsp:cNvSpPr/>
      </dsp:nvSpPr>
      <dsp:spPr>
        <a:xfrm>
          <a:off x="6290635" y="1593233"/>
          <a:ext cx="1990275" cy="1051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>
              <a:latin typeface="Arial" pitchFamily="34" charset="0"/>
              <a:cs typeface="Arial" pitchFamily="34" charset="0"/>
            </a:rPr>
            <a:t>Dall’8 di settembre all’8 di ottobre</a:t>
          </a:r>
          <a:endParaRPr lang="it-IT" sz="2000" kern="1200" dirty="0">
            <a:latin typeface="Arial" pitchFamily="34" charset="0"/>
            <a:cs typeface="Arial" pitchFamily="34" charset="0"/>
          </a:endParaRPr>
        </a:p>
      </dsp:txBody>
      <dsp:txXfrm>
        <a:off x="6290635" y="1593233"/>
        <a:ext cx="1990275" cy="700807"/>
      </dsp:txXfrm>
    </dsp:sp>
    <dsp:sp modelId="{D524ECCD-A263-4356-9984-BE43AB630F89}">
      <dsp:nvSpPr>
        <dsp:cNvPr id="0" name=""/>
        <dsp:cNvSpPr/>
      </dsp:nvSpPr>
      <dsp:spPr>
        <a:xfrm>
          <a:off x="6445776" y="2508771"/>
          <a:ext cx="2079320" cy="969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2.362</a:t>
          </a:r>
          <a:endParaRPr lang="it-IT" sz="32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6474166" y="2537161"/>
        <a:ext cx="2022540" cy="912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69D6D-30F7-40B9-B81B-A38CDE1098F4}">
      <dsp:nvSpPr>
        <dsp:cNvPr id="0" name=""/>
        <dsp:cNvSpPr/>
      </dsp:nvSpPr>
      <dsp:spPr>
        <a:xfrm>
          <a:off x="2729" y="1368150"/>
          <a:ext cx="2192749" cy="1327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 smtClean="0"/>
            <a:t>Club</a:t>
          </a:r>
          <a:endParaRPr lang="it-IT" sz="2100" kern="1200" dirty="0"/>
        </a:p>
      </dsp:txBody>
      <dsp:txXfrm>
        <a:off x="33283" y="1398704"/>
        <a:ext cx="2131641" cy="982084"/>
      </dsp:txXfrm>
    </dsp:sp>
    <dsp:sp modelId="{C7391648-D159-4B55-8E48-214C7CC6BDCB}">
      <dsp:nvSpPr>
        <dsp:cNvPr id="0" name=""/>
        <dsp:cNvSpPr/>
      </dsp:nvSpPr>
      <dsp:spPr>
        <a:xfrm>
          <a:off x="1279311" y="1411756"/>
          <a:ext cx="2454544" cy="2454544"/>
        </a:xfrm>
        <a:prstGeom prst="leftCircularArrow">
          <a:avLst>
            <a:gd name="adj1" fmla="val 3126"/>
            <a:gd name="adj2" fmla="val 384395"/>
            <a:gd name="adj3" fmla="val 2577361"/>
            <a:gd name="adj4" fmla="val 9441945"/>
            <a:gd name="adj5" fmla="val 36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C3977-C105-499A-82FD-6033E8CBFFE9}">
      <dsp:nvSpPr>
        <dsp:cNvPr id="0" name=""/>
        <dsp:cNvSpPr/>
      </dsp:nvSpPr>
      <dsp:spPr>
        <a:xfrm>
          <a:off x="475993" y="2304257"/>
          <a:ext cx="1949110" cy="775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Bollettini e notizie varie</a:t>
          </a:r>
          <a:endParaRPr lang="it-IT" sz="2100" kern="1200" dirty="0"/>
        </a:p>
      </dsp:txBody>
      <dsp:txXfrm>
        <a:off x="498695" y="2326959"/>
        <a:ext cx="1903706" cy="729692"/>
      </dsp:txXfrm>
    </dsp:sp>
    <dsp:sp modelId="{C34BC4ED-631E-4685-9DB7-AFCB2C16D153}">
      <dsp:nvSpPr>
        <dsp:cNvPr id="0" name=""/>
        <dsp:cNvSpPr/>
      </dsp:nvSpPr>
      <dsp:spPr>
        <a:xfrm>
          <a:off x="2804456" y="1368150"/>
          <a:ext cx="2192749" cy="1327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 smtClean="0"/>
            <a:t>Distretto</a:t>
          </a:r>
          <a:endParaRPr lang="it-IT" sz="2100" kern="1200" dirty="0"/>
        </a:p>
      </dsp:txBody>
      <dsp:txXfrm>
        <a:off x="2835010" y="1683211"/>
        <a:ext cx="2131641" cy="982084"/>
      </dsp:txXfrm>
    </dsp:sp>
    <dsp:sp modelId="{4BD79EFE-7776-4C37-B47C-35755FC5ED2D}">
      <dsp:nvSpPr>
        <dsp:cNvPr id="0" name=""/>
        <dsp:cNvSpPr/>
      </dsp:nvSpPr>
      <dsp:spPr>
        <a:xfrm>
          <a:off x="4059683" y="108054"/>
          <a:ext cx="2719915" cy="2719915"/>
        </a:xfrm>
        <a:prstGeom prst="circularArrow">
          <a:avLst>
            <a:gd name="adj1" fmla="val 2821"/>
            <a:gd name="adj2" fmla="val 344414"/>
            <a:gd name="adj3" fmla="val 19181684"/>
            <a:gd name="adj4" fmla="val 12277120"/>
            <a:gd name="adj5" fmla="val 32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BB52B-7FC6-4B4D-B511-72AC1B2C2BFC}">
      <dsp:nvSpPr>
        <dsp:cNvPr id="0" name=""/>
        <dsp:cNvSpPr/>
      </dsp:nvSpPr>
      <dsp:spPr>
        <a:xfrm>
          <a:off x="3284307" y="936108"/>
          <a:ext cx="1949110" cy="775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Selezione delle notizie</a:t>
          </a:r>
          <a:endParaRPr lang="it-IT" sz="2100" kern="1200" dirty="0"/>
        </a:p>
      </dsp:txBody>
      <dsp:txXfrm>
        <a:off x="3307009" y="958810"/>
        <a:ext cx="1903706" cy="729692"/>
      </dsp:txXfrm>
    </dsp:sp>
    <dsp:sp modelId="{351268A2-5352-4444-B943-91DDB9DA30CF}">
      <dsp:nvSpPr>
        <dsp:cNvPr id="0" name=""/>
        <dsp:cNvSpPr/>
      </dsp:nvSpPr>
      <dsp:spPr>
        <a:xfrm>
          <a:off x="5606182" y="1368150"/>
          <a:ext cx="2192749" cy="1327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 smtClean="0"/>
            <a:t>Pubblicazione sui seguenti mezzi</a:t>
          </a:r>
          <a:endParaRPr lang="it-IT" sz="2100" kern="1200" dirty="0"/>
        </a:p>
      </dsp:txBody>
      <dsp:txXfrm>
        <a:off x="5636736" y="1398704"/>
        <a:ext cx="2131641" cy="982084"/>
      </dsp:txXfrm>
    </dsp:sp>
    <dsp:sp modelId="{ED0C3119-CB35-43EE-8C14-0EC9E05D7ED0}">
      <dsp:nvSpPr>
        <dsp:cNvPr id="0" name=""/>
        <dsp:cNvSpPr/>
      </dsp:nvSpPr>
      <dsp:spPr>
        <a:xfrm>
          <a:off x="6096189" y="2304257"/>
          <a:ext cx="1949110" cy="775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Sito , Newsletter Rivista Distretto</a:t>
          </a:r>
          <a:endParaRPr lang="it-IT" sz="2100" kern="1200" dirty="0"/>
        </a:p>
      </dsp:txBody>
      <dsp:txXfrm>
        <a:off x="6118891" y="2326959"/>
        <a:ext cx="1903706" cy="729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11/10/2013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770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4096" cy="86409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03772" y="113781"/>
            <a:ext cx="32801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1200" b="1" dirty="0">
                <a:solidFill>
                  <a:schemeClr val="bg1"/>
                </a:solidFill>
                <a:latin typeface="Georgia" pitchFamily="18" charset="0"/>
              </a:rPr>
              <a:t>ROTARY </a:t>
            </a:r>
            <a:r>
              <a:rPr lang="it-IT" sz="1200" b="1" dirty="0" smtClean="0">
                <a:solidFill>
                  <a:schemeClr val="bg1"/>
                </a:solidFill>
                <a:latin typeface="Georgia" pitchFamily="18" charset="0"/>
              </a:rPr>
              <a:t>INTERNATIONAL</a:t>
            </a:r>
          </a:p>
          <a:p>
            <a:pPr fontAlgn="base"/>
            <a:r>
              <a:rPr lang="it-IT" b="1" dirty="0">
                <a:solidFill>
                  <a:schemeClr val="bg1"/>
                </a:solidFill>
                <a:latin typeface="Georgia" pitchFamily="18" charset="0"/>
              </a:rPr>
              <a:t>DISTRETTO </a:t>
            </a:r>
            <a:r>
              <a:rPr lang="it-IT" sz="3600" b="1" dirty="0" smtClean="0">
                <a:solidFill>
                  <a:schemeClr val="bg1"/>
                </a:solidFill>
                <a:latin typeface="Georgia" pitchFamily="18" charset="0"/>
              </a:rPr>
              <a:t>2072</a:t>
            </a:r>
          </a:p>
          <a:p>
            <a:pPr fontAlgn="base"/>
            <a:r>
              <a:rPr lang="it-IT" sz="1400" dirty="0">
                <a:solidFill>
                  <a:schemeClr val="bg1"/>
                </a:solidFill>
                <a:latin typeface="Georgia" pitchFamily="18" charset="0"/>
              </a:rPr>
              <a:t>Governatore </a:t>
            </a:r>
            <a:r>
              <a:rPr lang="it-IT" sz="1400" dirty="0" smtClean="0">
                <a:solidFill>
                  <a:schemeClr val="bg1"/>
                </a:solidFill>
                <a:latin typeface="Georgia" pitchFamily="18" charset="0"/>
              </a:rPr>
              <a:t>2013-2014</a:t>
            </a:r>
          </a:p>
          <a:p>
            <a:pPr fontAlgn="base"/>
            <a:r>
              <a:rPr lang="it-IT" b="1" dirty="0">
                <a:solidFill>
                  <a:srgbClr val="FFFF99"/>
                </a:solidFill>
                <a:latin typeface="Georgia" pitchFamily="18" charset="0"/>
              </a:rPr>
              <a:t>GIUSEPPE CASTAGNOLI</a:t>
            </a:r>
            <a:endParaRPr lang="it-IT" dirty="0">
              <a:solidFill>
                <a:srgbClr val="FFFF99"/>
              </a:solidFill>
              <a:latin typeface="Georgia" pitchFamily="18" charset="0"/>
            </a:endParaRPr>
          </a:p>
          <a:p>
            <a:pPr fontAlgn="base"/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  <a:p>
            <a:pPr fontAlgn="base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1256" y="2989213"/>
            <a:ext cx="54188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Rockwell Extra Bold" pitchFamily="18" charset="0"/>
              </a:rPr>
              <a:t>IDIR</a:t>
            </a:r>
          </a:p>
          <a:p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ISTITUTO DI INFORMAZIONE </a:t>
            </a:r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ROTARIANA</a:t>
            </a:r>
          </a:p>
          <a:p>
            <a:endParaRPr lang="it-IT" sz="800" b="1" dirty="0">
              <a:solidFill>
                <a:schemeClr val="bg1"/>
              </a:solidFill>
            </a:endParaRPr>
          </a:p>
          <a:p>
            <a:r>
              <a:rPr lang="it-IT" sz="4000" dirty="0" smtClean="0">
                <a:solidFill>
                  <a:srgbClr val="FF0000"/>
                </a:solidFill>
                <a:latin typeface="Rockwell Extra Bold" pitchFamily="18" charset="0"/>
              </a:rPr>
              <a:t>SEFR</a:t>
            </a:r>
          </a:p>
          <a:p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SEMINARIO FONDAZIONE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ROTARY</a:t>
            </a:r>
            <a:endParaRPr lang="it-IT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4000" dirty="0" smtClean="0">
              <a:solidFill>
                <a:srgbClr val="FF0000"/>
              </a:solidFill>
              <a:latin typeface="Rockwell Extra Bold" pitchFamily="18" charset="0"/>
            </a:endParaRPr>
          </a:p>
          <a:p>
            <a:endParaRPr lang="it-IT" sz="4000" dirty="0">
              <a:solidFill>
                <a:srgbClr val="FF0000"/>
              </a:solidFill>
              <a:latin typeface="Rockwell Extra Bold" pitchFamily="18" charset="0"/>
            </a:endParaRPr>
          </a:p>
          <a:p>
            <a:endParaRPr lang="it-IT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796134" y="1758106"/>
            <a:ext cx="339157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Il ruolo della comunicazione</a:t>
            </a:r>
          </a:p>
          <a:p>
            <a:r>
              <a:rPr lang="it-IT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n</a:t>
            </a:r>
            <a:r>
              <a:rPr lang="it-IT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el Distretto 2072 e il flusso informativo</a:t>
            </a:r>
          </a:p>
          <a:p>
            <a:endParaRPr lang="it-IT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Gianluigi Poggi </a:t>
            </a:r>
          </a:p>
          <a:p>
            <a:r>
              <a:rPr lang="it-IT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(RC Bologna Sud)</a:t>
            </a:r>
          </a:p>
          <a:p>
            <a:r>
              <a:rPr lang="it-IT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COMMISSIONE COMUNICAZIONE</a:t>
            </a:r>
          </a:p>
          <a:p>
            <a:r>
              <a:rPr lang="it-IT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(Presidente)</a:t>
            </a:r>
          </a:p>
          <a:p>
            <a:endParaRPr lang="it-IT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endParaRPr lang="it-IT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it-IT" sz="2000" b="1" dirty="0" smtClean="0">
                <a:solidFill>
                  <a:srgbClr val="FF0000"/>
                </a:solidFill>
                <a:latin typeface="Rockwell Extra Bold"/>
              </a:rPr>
              <a:t>BOLOGNA</a:t>
            </a:r>
            <a:r>
              <a:rPr lang="it-IT" sz="2000" b="1" dirty="0" smtClean="0">
                <a:solidFill>
                  <a:srgbClr val="000000"/>
                </a:solidFill>
                <a:latin typeface="Arial"/>
              </a:rPr>
              <a:t> </a:t>
            </a:r>
            <a:endParaRPr lang="it-IT" sz="2000" dirty="0"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"/>
              </a:rPr>
              <a:t>San Lazzaro di Savena</a:t>
            </a:r>
            <a:endParaRPr lang="it-IT" sz="16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"/>
              </a:rPr>
              <a:t>Sabato 12 Ottobre 2013</a:t>
            </a:r>
            <a:endParaRPr lang="it-IT" sz="16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"/>
              </a:rPr>
              <a:t>Relais Bellaria Hotel</a:t>
            </a:r>
            <a:endParaRPr lang="it-IT" sz="16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endParaRPr lang="it-IT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" y="5149342"/>
            <a:ext cx="1423882" cy="17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8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55576" y="2492896"/>
            <a:ext cx="7848872" cy="3960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07677"/>
            <a:ext cx="2031118" cy="19888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4140" y="158009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>
                <a:latin typeface="Arial" pitchFamily="34" charset="0"/>
                <a:cs typeface="Arial" pitchFamily="34" charset="0"/>
              </a:rPr>
              <a:t>Twitter</a:t>
            </a:r>
            <a:endParaRPr lang="it-IT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55576" y="2492896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E’ un metodo meno divertente di </a:t>
            </a:r>
            <a:r>
              <a:rPr lang="it-IT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 più impegnato sempre nel mondo della socializzazione pertanto valido per fare conoscere il Rotary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 messaggio deve essere di soli 140 caratteri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 oggi abbiamo circa 55-60 </a:t>
            </a:r>
            <a:r>
              <a:rPr lang="it-IT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Follower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(entità che ci seguono)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Mentre per il </a:t>
            </a:r>
            <a:r>
              <a:rPr lang="it-IT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Follow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seguiamo solo circa 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entità tra Club e persone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Stiamo cercando un Socio che attivi in modo migliore questo strumento altamente interessante</a:t>
            </a:r>
            <a:endParaRPr lang="it-IT" sz="2400" dirty="0"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8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11560" y="2276872"/>
            <a:ext cx="8208912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81353" y="1516142"/>
            <a:ext cx="495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Arial" pitchFamily="34" charset="0"/>
                <a:cs typeface="Arial" pitchFamily="34" charset="0"/>
              </a:rPr>
              <a:t>Raccomandazioni</a:t>
            </a:r>
            <a:endParaRPr lang="it-IT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1560" y="2276872"/>
            <a:ext cx="82671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Maggiore collaborazione dei Club, </a:t>
            </a:r>
            <a:r>
              <a:rPr lang="it-IT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Interact</a:t>
            </a:r>
            <a:r>
              <a:rPr lang="it-IT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it-IT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Rotaract</a:t>
            </a:r>
            <a:r>
              <a:rPr lang="it-IT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 fornire notizie al Distretto affinché possiamo pubblicarle sul sito, sulla newsletter o Rivista 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Distrettuale;</a:t>
            </a:r>
          </a:p>
          <a:p>
            <a:pPr lvl="0" fontAlgn="base">
              <a:spcAft>
                <a:spcPts val="0"/>
              </a:spcAft>
            </a:pPr>
            <a:endParaRPr lang="it-IT" sz="1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Stampa locale, è necessario inviare  ai giornali dei comunicati stampa, non dei 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bollettini;</a:t>
            </a:r>
          </a:p>
          <a:p>
            <a:pPr lvl="0" fontAlgn="base">
              <a:spcAft>
                <a:spcPts val="0"/>
              </a:spcAft>
            </a:pPr>
            <a:endParaRPr lang="it-IT" sz="1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 possibile accedere ad una radio locale per raccontare il 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Rotary;</a:t>
            </a:r>
          </a:p>
          <a:p>
            <a:pPr lvl="0" fontAlgn="base">
              <a:spcAft>
                <a:spcPts val="0"/>
              </a:spcAft>
            </a:pPr>
            <a:endParaRPr lang="it-IT" sz="1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Non solo autocelebrazioni, ma portare all’esterno le informazioni sulle attività benefiche del vostro Club.</a:t>
            </a:r>
            <a:endParaRPr lang="it-IT" sz="2400" dirty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2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211960" y="1988840"/>
            <a:ext cx="4392488" cy="4392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67544" y="1988840"/>
            <a:ext cx="3528392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88640" y="2132856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Regole per</a:t>
            </a:r>
          </a:p>
          <a:p>
            <a:r>
              <a:rPr lang="it-IT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 nuovo look</a:t>
            </a:r>
          </a:p>
          <a:p>
            <a:r>
              <a:rPr lang="it-IT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ell’identità</a:t>
            </a:r>
          </a:p>
          <a:p>
            <a:r>
              <a:rPr lang="it-IT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isuale </a:t>
            </a:r>
          </a:p>
          <a:p>
            <a:r>
              <a:rPr lang="it-IT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 Rotary</a:t>
            </a:r>
            <a:endParaRPr lang="it-IT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11960" y="2024844"/>
            <a:ext cx="439248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0"/>
              </a:spcAft>
            </a:pPr>
            <a:endParaRPr lang="it-IT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endParaRPr lang="it-IT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esporrò una breve sintesi  del documento che il Rotary International ha pubblicato inerente agli enormi cambiamenti dell’immagine grafica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spcAft>
                <a:spcPts val="0"/>
              </a:spcAft>
            </a:pPr>
            <a:endParaRPr lang="it-IT" sz="10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Potete trovare e scaricare il documento sul nostro sito nel bottone Download</a:t>
            </a:r>
            <a:r>
              <a:rPr lang="it-IT" dirty="0">
                <a:solidFill>
                  <a:srgbClr val="000000"/>
                </a:solidFill>
                <a:latin typeface="Arial"/>
              </a:rPr>
              <a:t>.</a:t>
            </a:r>
            <a:endParaRPr lang="it-IT" dirty="0"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Arial"/>
              </a:rPr>
              <a:t> </a:t>
            </a:r>
            <a:endParaRPr lang="it-IT" dirty="0"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Arial"/>
              </a:rPr>
              <a:t> </a:t>
            </a:r>
            <a:endParaRPr lang="it-IT" dirty="0"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Arial"/>
              </a:rPr>
              <a:t> </a:t>
            </a:r>
            <a:endParaRPr lang="it-IT" dirty="0"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it-IT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024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Linee guida del Rotary identità visuale\Linee guida del Rotary identità visuale_Pa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5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Linee guida del Rotary identità visuale\Linee guida del Rotary identità visuale_Page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5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Linee guida del Rotary identità visuale\Linee guida del Rotary identità visuale_Page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7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Linee guida del Rotary identità visuale\Linee guida del Rotary identità visuale_Pag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68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Linee guida del Rotary identità visuale\Linee guida del Rotary identità visuale_Page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2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Linee guida del Rotary identità visuale\Linee guida del Rotary identità visuale_Page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6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Linee guida del Rotary identità visuale\Linee guida del Rotary identità visuale_Page_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0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873312" y="4579966"/>
            <a:ext cx="6875152" cy="1585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873312" y="2744885"/>
            <a:ext cx="6875152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721184" y="4725144"/>
            <a:ext cx="1042504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17668" y="2881256"/>
            <a:ext cx="1046020" cy="11958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3736" y="36940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Georgia" pitchFamily="18" charset="0"/>
              </a:rPr>
              <a:t> DISTRETTO  </a:t>
            </a:r>
            <a:r>
              <a:rPr lang="it-IT" sz="3600" dirty="0" smtClean="0">
                <a:latin typeface="Georgia" pitchFamily="18" charset="0"/>
              </a:rPr>
              <a:t>2072</a:t>
            </a:r>
            <a:endParaRPr lang="it-IT" sz="3600" dirty="0">
              <a:latin typeface="Georgia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2483768" y="260648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21184" y="1340768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it-IT" sz="3600" b="1" dirty="0">
                <a:solidFill>
                  <a:srgbClr val="000000"/>
                </a:solidFill>
                <a:latin typeface="Arial"/>
              </a:rPr>
              <a:t>La comunicazione </a:t>
            </a:r>
            <a:r>
              <a:rPr lang="it-IT" sz="3600" b="1" dirty="0" smtClean="0">
                <a:solidFill>
                  <a:srgbClr val="000000"/>
                </a:solidFill>
                <a:latin typeface="Arial"/>
              </a:rPr>
              <a:t> Rotariana verso </a:t>
            </a:r>
            <a:r>
              <a:rPr lang="it-IT" sz="3600" b="1" dirty="0">
                <a:solidFill>
                  <a:srgbClr val="000000"/>
                </a:solidFill>
                <a:latin typeface="Arial"/>
              </a:rPr>
              <a:t>l’esterno</a:t>
            </a:r>
            <a:endParaRPr lang="it-IT" sz="3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17668" y="2679452"/>
            <a:ext cx="788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>
                <a:solidFill>
                  <a:srgbClr val="FFFF00"/>
                </a:solidFill>
                <a:latin typeface="Engravers MT" pitchFamily="18" charset="0"/>
              </a:rPr>
              <a:t>1</a:t>
            </a:r>
            <a:endParaRPr lang="it-IT" sz="9600" dirty="0">
              <a:solidFill>
                <a:srgbClr val="FFFF00"/>
              </a:solidFill>
              <a:latin typeface="Engravers MT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1184" y="444879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>
                <a:solidFill>
                  <a:srgbClr val="FFFF00"/>
                </a:solidFill>
                <a:latin typeface="Engravers MT" pitchFamily="18" charset="0"/>
              </a:rPr>
              <a:t>2</a:t>
            </a:r>
            <a:endParaRPr lang="it-IT" sz="9600" dirty="0">
              <a:solidFill>
                <a:srgbClr val="FFFF00"/>
              </a:solidFill>
              <a:latin typeface="Engravers MT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873312" y="2744885"/>
            <a:ext cx="687515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fontAlgn="base"/>
            <a:r>
              <a:rPr lang="it-IT" sz="2400" dirty="0">
                <a:latin typeface="Arial" pitchFamily="34" charset="0"/>
                <a:cs typeface="Arial" pitchFamily="34" charset="0"/>
              </a:rPr>
              <a:t>Il Presidente Internazionale Burton alla convention di S. Diego ha raccomandato ai Governatori di portare la comunicazione Rotariana verso l’esterno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873312" y="4579966"/>
            <a:ext cx="68751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it-IT" sz="2400" dirty="0">
                <a:latin typeface="Arial" pitchFamily="34" charset="0"/>
                <a:cs typeface="Arial" pitchFamily="34" charset="0"/>
              </a:rPr>
              <a:t>Con lettera del 27 settembre scorso indirizzata ai Governatori il Presidente Internazionale ritornava sull’argomento e raccomandava di mettere il atto il nuovo look della identità visiva del Rotary</a:t>
            </a:r>
          </a:p>
          <a:p>
            <a:pPr fontAlgn="base"/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121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Linee guida del Rotary identità visuale\Linee guida del Rotary identità visuale_Page_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8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Linee guida del Rotary identità visuale\Linee guida del Rotary identità visuale_Page_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18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Linee guida del Rotary identità visuale\Linee guida del Rotary identità visuale_Page_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00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Linee guida del Rotary identità visuale\Linee guida del Rotary identità visuale_Page_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88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Linee guida del Rotary identità visuale\Linee guida del Rotary identità visuale_Page_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66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Linee guida del Rotary identità visuale\Linee guida del Rotary identità visuale_Page_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95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Linee guida del Rotary identità visuale\Linee guida del Rotary identità visuale_Page_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67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Linee guida del Rotary identità visuale\Linee guida del Rotary identità visuale_Page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01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Linee guida del Rotary identità visuale\Linee guida del Rotary identità visuale_Page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65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Linee guida del Rotary identità visuale\Linee guida del Rotary identità visuale_Page_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18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23528" y="1196752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3600" b="1" dirty="0">
                <a:latin typeface="Arial" pitchFamily="34" charset="0"/>
                <a:cs typeface="Arial" pitchFamily="34" charset="0"/>
              </a:rPr>
              <a:t>Perché</a:t>
            </a:r>
            <a:r>
              <a:rPr lang="it-IT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fontAlgn="base"/>
            <a:r>
              <a:rPr lang="it-IT" sz="2400" dirty="0">
                <a:latin typeface="Arial" pitchFamily="34" charset="0"/>
                <a:cs typeface="Arial" pitchFamily="34" charset="0"/>
              </a:rPr>
              <a:t>Da ricerche messe in atto dalla sede centrale è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emerso che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12415"/>
            <a:ext cx="8146038" cy="339439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571190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2400" dirty="0">
                <a:latin typeface="Arial" pitchFamily="34" charset="0"/>
                <a:cs typeface="Arial" pitchFamily="34" charset="0"/>
              </a:rPr>
              <a:t>La gente deve conoscere le attività del Rotary affinché possa aderire al nostro sodalizio</a:t>
            </a:r>
          </a:p>
          <a:p>
            <a:pPr fontAlgn="base"/>
            <a:r>
              <a:rPr lang="it-IT" sz="24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49763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Linee guida del Rotary identità visuale\Linee guida del Rotary identità visuale_Page_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293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Linee guida del Rotary identità visuale\Linee guida del Rotary identità visuale_Page_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48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Linee guida del Rotary identità visuale\Linee guida del Rotary identità visuale_Page_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38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Linee guida del Rotary identità visuale\Linee guida del Rotary identità visuale_Page_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65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Linee guida del Rotary identità visuale\Linee guida del Rotary identità visuale_Page_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87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Linee guida del Rotary identità visuale\Linee guida del Rotary identità visuale_Page_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37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Linee guida del Rotary identità visuale\Linee guida del Rotary identità visuale_Page_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63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Linee guida del Rotary identità visuale\Linee guida del Rotary identità visuale_Page_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65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Linee guida del Rotary identità visuale\Linee guida del Rotary identità visuale_Page_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11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Linee guida del Rotary identità visuale\Linee guida del Rotary identità visuale_Page_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4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e 21"/>
          <p:cNvSpPr/>
          <p:nvPr/>
        </p:nvSpPr>
        <p:spPr>
          <a:xfrm>
            <a:off x="3945632" y="542007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3930978" y="43625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3939610" y="334364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50082" y="542007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50082" y="43625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22991" y="331423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7544" y="134076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3600" b="1" dirty="0">
                <a:latin typeface="Arial" pitchFamily="34" charset="0"/>
                <a:cs typeface="Arial" pitchFamily="34" charset="0"/>
              </a:rPr>
              <a:t>Il flusso della comunicazione nel Distretto 2072</a:t>
            </a:r>
            <a:endParaRPr lang="it-IT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7544" y="260534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2800" b="1" dirty="0">
                <a:latin typeface="Arial" pitchFamily="34" charset="0"/>
                <a:cs typeface="Arial" pitchFamily="34" charset="0"/>
              </a:rPr>
              <a:t>I </a:t>
            </a:r>
            <a:r>
              <a:rPr lang="it-IT" sz="2800" b="1" dirty="0" smtClean="0">
                <a:latin typeface="Arial" pitchFamily="34" charset="0"/>
                <a:cs typeface="Arial" pitchFamily="34" charset="0"/>
              </a:rPr>
              <a:t>mezzi</a:t>
            </a: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906" y="3212976"/>
            <a:ext cx="103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Engravers MT" pitchFamily="18" charset="0"/>
              </a:rPr>
              <a:t>1</a:t>
            </a:r>
            <a:endParaRPr lang="it-IT" sz="6000" dirty="0">
              <a:solidFill>
                <a:schemeClr val="bg1"/>
              </a:solidFill>
              <a:latin typeface="Engravers MT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3356" y="4261305"/>
            <a:ext cx="843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Engravers MT" pitchFamily="18" charset="0"/>
              </a:rPr>
              <a:t>2</a:t>
            </a:r>
            <a:endParaRPr lang="it-IT" sz="6000" dirty="0">
              <a:solidFill>
                <a:schemeClr val="bg1"/>
              </a:solidFill>
              <a:latin typeface="Engravers MT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8906" y="5369440"/>
            <a:ext cx="132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Engravers MT" pitchFamily="18" charset="0"/>
              </a:rPr>
              <a:t>3</a:t>
            </a:r>
            <a:endParaRPr lang="it-IT" sz="6000" dirty="0">
              <a:solidFill>
                <a:schemeClr val="bg1"/>
              </a:solidFill>
              <a:latin typeface="Engravers MT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648311" y="3707939"/>
            <a:ext cx="220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Il sito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648311" y="4769136"/>
            <a:ext cx="220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La newsletter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648311" y="555127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Rivista Distrettuale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3851920" y="3314239"/>
            <a:ext cx="0" cy="3068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4024576" y="3275846"/>
            <a:ext cx="61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Engravers MT" pitchFamily="18" charset="0"/>
              </a:rPr>
              <a:t>4</a:t>
            </a:r>
            <a:endParaRPr lang="it-IT" sz="6000" dirty="0">
              <a:solidFill>
                <a:schemeClr val="bg1"/>
              </a:solidFill>
              <a:latin typeface="Engravers MT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76716" y="4279270"/>
            <a:ext cx="667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Engravers MT" pitchFamily="18" charset="0"/>
              </a:rPr>
              <a:t>5</a:t>
            </a:r>
            <a:endParaRPr lang="it-IT" sz="6000" dirty="0">
              <a:solidFill>
                <a:schemeClr val="bg1"/>
              </a:solidFill>
              <a:latin typeface="Engravers MT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024456" y="5392012"/>
            <a:ext cx="727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Engravers MT" pitchFamily="18" charset="0"/>
              </a:rPr>
              <a:t>6</a:t>
            </a:r>
            <a:endParaRPr lang="it-IT" sz="6000" dirty="0">
              <a:solidFill>
                <a:schemeClr val="bg1"/>
              </a:solidFill>
              <a:latin typeface="Engravers MT" pitchFamily="18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076056" y="370793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Facebook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076056" y="458112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Twitter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076056" y="578228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Quotidiani e TV locali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38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Linee guida del Rotary identità visuale\Linee guida del Rotary identità visuale_Page_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743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Linee guida del Rotary identità visuale\Linee guida del Rotary identità visuale_Page_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5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Linee guida del Rotary identità visuale\Linee guida del Rotary identità visuale_Page_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79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Linee guida del Rotary identità visuale\Linee guida del Rotary identità visuale_Page_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39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Linee guida del Rotary identità visuale\Linee guida del Rotary identità visuale_Page_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23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Linee guida del Rotary identità visuale\Linee guida del Rotary identità visuale_Page_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43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Linee guida del Rotary identità visuale\Linee guida del Rotary identità visuale_Page_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7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323528" y="5588178"/>
            <a:ext cx="136815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831640" y="5588178"/>
            <a:ext cx="72413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771800" y="5588178"/>
            <a:ext cx="223224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220072" y="5588178"/>
            <a:ext cx="136815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804248" y="5588178"/>
            <a:ext cx="158417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806625226"/>
              </p:ext>
            </p:extLst>
          </p:nvPr>
        </p:nvGraphicFramePr>
        <p:xfrm>
          <a:off x="107504" y="1102097"/>
          <a:ext cx="8928992" cy="575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85812" y="126875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Arial" pitchFamily="34" charset="0"/>
                <a:cs typeface="Arial" pitchFamily="34" charset="0"/>
              </a:rPr>
              <a:t>Il sito</a:t>
            </a: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L’affluenza dei visitatori nei primi 3 mesi rilevati da Google </a:t>
            </a: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Analytics: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5953" y="4900518"/>
            <a:ext cx="742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I bottoni importanti per navigare sono: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23528" y="558817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  <a:latin typeface="Arial Narrow" pitchFamily="34" charset="0"/>
              </a:rPr>
              <a:t> DISTRETTO    CLUB</a:t>
            </a:r>
            <a:r>
              <a:rPr lang="it-IT" sz="2000" b="1" dirty="0" smtClean="0">
                <a:latin typeface="Arial Narrow" pitchFamily="34" charset="0"/>
              </a:rPr>
              <a:t>     </a:t>
            </a:r>
            <a:r>
              <a:rPr lang="it-IT" sz="2000" b="1" dirty="0" smtClean="0">
                <a:solidFill>
                  <a:srgbClr val="FFFF00"/>
                </a:solidFill>
                <a:latin typeface="Arial Narrow" pitchFamily="34" charset="0"/>
              </a:rPr>
              <a:t>NUOVE GENERAZIONI    DOWNLOAD</a:t>
            </a:r>
            <a:r>
              <a:rPr lang="it-IT" sz="2000" b="1" dirty="0" smtClean="0">
                <a:latin typeface="Arial Narrow" pitchFamily="34" charset="0"/>
              </a:rPr>
              <a:t>      </a:t>
            </a:r>
            <a:r>
              <a:rPr lang="it-IT" sz="2000" b="1" dirty="0" smtClean="0">
                <a:solidFill>
                  <a:srgbClr val="FFFF00"/>
                </a:solidFill>
                <a:latin typeface="Arial Narrow" pitchFamily="34" charset="0"/>
              </a:rPr>
              <a:t>MEDIA &amp; NEWS</a:t>
            </a:r>
            <a:endParaRPr lang="it-IT" sz="20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11560" y="2492896"/>
            <a:ext cx="8064896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55587" y="1484784"/>
            <a:ext cx="806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Arial" pitchFamily="34" charset="0"/>
                <a:cs typeface="Arial" pitchFamily="34" charset="0"/>
              </a:rPr>
              <a:t>Caratteristiche del sito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92336" y="2514128"/>
            <a:ext cx="8064896" cy="4154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Aperto al pubblico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Tutti possono visitare il sito e rilasciare un commento (post) per ogni articolo, lettera del Governatore, Newsletter ecc.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Accesso agli articoli dei Club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Accesso alle Riviste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Accesso al Blog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Accesso ai video tramite </a:t>
            </a:r>
            <a:r>
              <a:rPr lang="it-IT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Youtube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Dal calendario si possono trovare gli appuntamenti per le riunioni Distrettuali e le visite del Governatore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it-IT" sz="24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6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303932" y="154741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Arial" pitchFamily="34" charset="0"/>
                <a:cs typeface="Arial" pitchFamily="34" charset="0"/>
              </a:rPr>
              <a:t>Il flusso della comunicazione</a:t>
            </a:r>
            <a:endParaRPr lang="it-IT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215091106"/>
              </p:ext>
            </p:extLst>
          </p:nvPr>
        </p:nvGraphicFramePr>
        <p:xfrm>
          <a:off x="505768" y="1870581"/>
          <a:ext cx="80453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99108" y="5733256"/>
            <a:ext cx="797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2400" dirty="0">
                <a:latin typeface="Arial" pitchFamily="34" charset="0"/>
                <a:cs typeface="Arial" pitchFamily="34" charset="0"/>
              </a:rPr>
              <a:t>Per le giovani generazioni, </a:t>
            </a:r>
            <a:r>
              <a:rPr lang="it-IT" sz="2400" dirty="0" err="1">
                <a:latin typeface="Arial" pitchFamily="34" charset="0"/>
                <a:cs typeface="Arial" pitchFamily="34" charset="0"/>
              </a:rPr>
              <a:t>Rotaract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 ed </a:t>
            </a:r>
            <a:r>
              <a:rPr lang="it-IT" sz="2400" dirty="0" err="1">
                <a:latin typeface="Arial" pitchFamily="34" charset="0"/>
                <a:cs typeface="Arial" pitchFamily="34" charset="0"/>
              </a:rPr>
              <a:t>Interact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 il flusso informativo è lo stesso</a:t>
            </a:r>
          </a:p>
        </p:txBody>
      </p:sp>
    </p:spTree>
    <p:extLst>
      <p:ext uri="{BB962C8B-B14F-4D97-AF65-F5344CB8AC3E}">
        <p14:creationId xmlns:p14="http://schemas.microsoft.com/office/powerpoint/2010/main" val="263102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42268" y="1328575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Arial" pitchFamily="34" charset="0"/>
                <a:cs typeface="Arial" pitchFamily="34" charset="0"/>
              </a:rPr>
              <a:t>Rivista Distrettuale</a:t>
            </a:r>
            <a:endParaRPr lang="it-IT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00" y="-34156"/>
            <a:ext cx="2465500" cy="33907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9452" y="1942401"/>
            <a:ext cx="81390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E’ uscito il 1° numero a luglio e il vostro </a:t>
            </a:r>
            <a:endParaRPr lang="it-IT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Aft>
                <a:spcPts val="0"/>
              </a:spcAft>
            </a:pP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parere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è stato positivo. Abbiamo tenuto in 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lvl="0" fontAlgn="base">
              <a:spcAft>
                <a:spcPts val="0"/>
              </a:spcAft>
            </a:pP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considerazioni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alcuni consigli </a:t>
            </a:r>
            <a:endParaRPr lang="it-IT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Aft>
                <a:spcPts val="0"/>
              </a:spcAft>
            </a:pP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che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 sono 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pervenuti;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 2° numero uscirà a dicembre, sarà 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anche quello monografico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 parlerà solo dei Club. Sarà inviata a giorni una lettera ai </a:t>
            </a:r>
            <a:r>
              <a:rPr lang="it-IT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Presidenti </a:t>
            </a:r>
            <a:r>
              <a:rPr lang="it-IT" sz="2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affinché </a:t>
            </a: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 attivino per le notizie che propongono di pubblicare.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 3° numero uscirà verso Aprile e il 4° in occasione del Congresso a giugno.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ricordo che la rivista viene distribuita in occasione di una conviviale.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it-IT" sz="24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8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683568" y="2924944"/>
            <a:ext cx="8136904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009216" cy="8011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58020" y="3326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orgia" pitchFamily="18" charset="0"/>
              </a:rPr>
              <a:t> </a:t>
            </a:r>
            <a:r>
              <a:rPr lang="it-IT" dirty="0" smtClean="0">
                <a:latin typeface="Georgia" pitchFamily="18" charset="0"/>
              </a:rPr>
              <a:t>  DISTRETTO  </a:t>
            </a:r>
            <a:r>
              <a:rPr lang="it-IT" sz="4400" dirty="0">
                <a:latin typeface="Georgia" pitchFamily="18" charset="0"/>
              </a:rPr>
              <a:t>2072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483768" y="188640"/>
            <a:ext cx="0" cy="80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67544" y="177281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>
                <a:latin typeface="Arial" pitchFamily="34" charset="0"/>
                <a:cs typeface="Arial" pitchFamily="34" charset="0"/>
              </a:rPr>
              <a:t>Facebook</a:t>
            </a:r>
            <a:endParaRPr lang="it-IT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72" y="291679"/>
            <a:ext cx="2127468" cy="212746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3165646"/>
            <a:ext cx="79791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Tutte le persone anche non Rotariane possono rilasciare commenti oppure “Mi piace  o non mi piace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lvl="0" fontAlgn="base">
              <a:spcAft>
                <a:spcPts val="0"/>
              </a:spcAft>
            </a:pP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E’ un sistema aperto di socializzazione quindi utile a fare conoscere il Rotary al mondo 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esterno</a:t>
            </a:r>
          </a:p>
          <a:p>
            <a:pPr lvl="0" fontAlgn="base">
              <a:spcAft>
                <a:spcPts val="0"/>
              </a:spcAft>
            </a:pP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Aft>
                <a:spcPts val="0"/>
              </a:spcAft>
              <a:buFont typeface="Arial"/>
              <a:buChar char="-"/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3 mesi di vita abbiamo pochi commenti, ma una media settimanale di “Mi piace” che va da 60 a 100</a:t>
            </a:r>
            <a:endParaRPr lang="it-IT" sz="240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25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690</Words>
  <Application>Microsoft Office PowerPoint</Application>
  <PresentationFormat>Presentazione su schermo (4:3)</PresentationFormat>
  <Paragraphs>132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Gianluigi Poggi</dc:creator>
  <cp:lastModifiedBy>gianluigi43</cp:lastModifiedBy>
  <cp:revision>7</cp:revision>
  <dcterms:created xsi:type="dcterms:W3CDTF">2013-10-08T13:45:01Z</dcterms:created>
  <dcterms:modified xsi:type="dcterms:W3CDTF">2013-10-11T19:18:40Z</dcterms:modified>
</cp:coreProperties>
</file>