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22"/>
  </p:notesMasterIdLst>
  <p:sldIdLst>
    <p:sldId id="287" r:id="rId16"/>
    <p:sldId id="288" r:id="rId17"/>
    <p:sldId id="284" r:id="rId18"/>
    <p:sldId id="286" r:id="rId19"/>
    <p:sldId id="290" r:id="rId20"/>
    <p:sldId id="291" r:id="rId21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33"/>
    <a:srgbClr val="355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889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9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03310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9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720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29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32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55637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5634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87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170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6391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01339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638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488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19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04745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31448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778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82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123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8993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465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6818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96864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976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667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561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82366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111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81834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453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64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737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632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46613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05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3597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900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769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343403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6318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936199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073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817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570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9060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91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11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43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515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27084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6611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9443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2640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8472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880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4851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31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7841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1506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332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21357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4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2068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61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99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812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581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722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941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18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7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42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432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7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70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2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292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6037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9164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932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894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3108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563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1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64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113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8876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14580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69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8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28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90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1340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09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03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2134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1807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396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03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527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813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75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3101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20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171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7737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5551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200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50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52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03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374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885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809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03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042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91236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824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4662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010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54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276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4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3115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650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67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15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2303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2060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3562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464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85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74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128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80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640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583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921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27765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3490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368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io free_India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3127"/>
            <a:ext cx="4684105" cy="4684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75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adicare-la-polio-i-rotary-in-campo_fdd41b74-7d2c-11e3-8385-a65b08a822db_displ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684106" cy="4684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96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557A2"/>
                </a:solidFill>
              </a:rPr>
              <a:t>LA PARTECIPAZIONE AI LAVORI DELL’ASSEMBLEA INTERNAZIONALE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4" name="Picture 3" descr="20140116_US_024 Foto assembl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23" y="1258955"/>
            <a:ext cx="2838853" cy="4258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92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557A2"/>
                </a:solidFill>
              </a:rPr>
              <a:t>L’EFFETTIVO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sisd (trascinato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76" t="20048" r="23188" b="15682"/>
          <a:stretch/>
        </p:blipFill>
        <p:spPr>
          <a:xfrm>
            <a:off x="1769110" y="877033"/>
            <a:ext cx="5504180" cy="4568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19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557A2"/>
                </a:solidFill>
              </a:rPr>
              <a:t>L’EFFETTIVO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4" name="Picture 3" descr="sisd (trascinato)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56" t="22606" r="22441" b="15867"/>
          <a:stretch/>
        </p:blipFill>
        <p:spPr>
          <a:xfrm>
            <a:off x="1981200" y="983334"/>
            <a:ext cx="5321300" cy="4372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65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407495"/>
            <a:ext cx="741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557A2"/>
                </a:solidFill>
              </a:rPr>
              <a:t>“Find solution, not excuse” – Gary Huang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sisd (trascinato)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501222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20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20070</TotalTime>
  <Words>18</Words>
  <Application>Microsoft Office PowerPoint</Application>
  <PresentationFormat>Presentazione su schermo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Titoli diapositive</vt:lpstr>
      </vt:variant>
      <vt:variant>
        <vt:i4>6</vt:i4>
      </vt:variant>
    </vt:vector>
  </HeadingPairs>
  <TitlesOfParts>
    <vt:vector size="21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758</cp:revision>
  <cp:lastPrinted>2013-04-11T19:55:04Z</cp:lastPrinted>
  <dcterms:created xsi:type="dcterms:W3CDTF">2010-04-16T20:11:30Z</dcterms:created>
  <dcterms:modified xsi:type="dcterms:W3CDTF">2014-03-03T09:59:16Z</dcterms:modified>
</cp:coreProperties>
</file>