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Default Extension="mp4" ContentType="video/unknown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27"/>
  </p:notesMasterIdLst>
  <p:sldIdLst>
    <p:sldId id="292" r:id="rId16"/>
    <p:sldId id="294" r:id="rId17"/>
    <p:sldId id="295" r:id="rId18"/>
    <p:sldId id="296" r:id="rId19"/>
    <p:sldId id="427" r:id="rId20"/>
    <p:sldId id="297" r:id="rId21"/>
    <p:sldId id="298" r:id="rId22"/>
    <p:sldId id="425" r:id="rId23"/>
    <p:sldId id="426" r:id="rId24"/>
    <p:sldId id="300" r:id="rId25"/>
    <p:sldId id="301" r:id="rId26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3333"/>
    <a:srgbClr val="3557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2CADA0A-2F46-344B-AF50-726017AD44C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4889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99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03310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1089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720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329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432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55637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5634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4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68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170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6391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1339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63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48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719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0474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31448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778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82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123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899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46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6818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9686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976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667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2561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82366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558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111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1834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7453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764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2737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4632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6613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005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597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290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769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4340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6318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36199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1073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1817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7570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9060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91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7011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56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43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515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27084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86611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29443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2640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8472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4880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4851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73631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7841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1506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2332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21357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8994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92068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961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6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812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81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722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41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8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2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42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3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17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97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29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603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9164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3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0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932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94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310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563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31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64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1113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8876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580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69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8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728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290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1340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509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9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403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2134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1807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8396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403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527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13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675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310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920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171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7737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5551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8200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50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52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303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374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885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809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803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042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91236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4824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4662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010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854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276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84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3115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465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367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15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2303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2060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3562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9464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785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4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474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128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980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640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4583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6921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27765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83490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368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18.xml"/><Relationship Id="rId1" Type="http://schemas.openxmlformats.org/officeDocument/2006/relationships/video" Target="../media/media2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PACE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sisd (trascinato)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91" y="1484784"/>
            <a:ext cx="8737397" cy="3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6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557A2"/>
                </a:solidFill>
              </a:rPr>
              <a:t>LIGHT UP ROTARY</a:t>
            </a:r>
            <a:endParaRPr lang="en-US" sz="40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sisd (trascinato)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810" y="1340768"/>
            <a:ext cx="5985164" cy="40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8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tary-finale-fuochi-d'artifici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18864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7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“COMUNICAZIONE” </a:t>
            </a:r>
          </a:p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IL VALORE DEL “BRAND” ROTARY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Schermata 2014-02-21 a 14.3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4298803" cy="1944216"/>
          </a:xfrm>
          <a:prstGeom prst="rect">
            <a:avLst/>
          </a:prstGeom>
        </p:spPr>
      </p:pic>
      <p:pic>
        <p:nvPicPr>
          <p:cNvPr id="6" name="Picture 5" descr="Schermata 2014-02-21 a 14.34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48340"/>
            <a:ext cx="4379887" cy="2120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3626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000" y="2971800"/>
            <a:ext cx="1228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557A2"/>
                </a:solidFill>
              </a:rPr>
              <a:t>Foto</a:t>
            </a:r>
            <a:r>
              <a:rPr lang="en-US" dirty="0" smtClean="0">
                <a:solidFill>
                  <a:srgbClr val="3557A2"/>
                </a:solidFill>
              </a:rPr>
              <a:t> 18</a:t>
            </a:r>
          </a:p>
          <a:p>
            <a:endParaRPr lang="en-US" dirty="0" smtClean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“COMUNICAZIONE” </a:t>
            </a:r>
          </a:p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IL VALORE DEL “BRAND” ROTARY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Schermata 2014-02-21 a 14.3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219" y="1268760"/>
            <a:ext cx="6438141" cy="42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4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000" y="2971800"/>
            <a:ext cx="18099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557A2"/>
                </a:solidFill>
              </a:rPr>
              <a:t>Foto</a:t>
            </a:r>
            <a:r>
              <a:rPr lang="en-US" dirty="0" smtClean="0">
                <a:solidFill>
                  <a:srgbClr val="3557A2"/>
                </a:solidFill>
              </a:rPr>
              <a:t> 19 BIS</a:t>
            </a:r>
          </a:p>
          <a:p>
            <a:endParaRPr lang="en-US" dirty="0" smtClean="0">
              <a:solidFill>
                <a:srgbClr val="3557A2"/>
              </a:solidFill>
            </a:endParaRPr>
          </a:p>
          <a:p>
            <a:endParaRPr lang="en-US" dirty="0" smtClean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“COMUNICAZIONE” </a:t>
            </a:r>
          </a:p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IL VALORE DEL “BRAND” ROTARY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Schermata 2014-02-21 a 14.4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292" y="1268760"/>
            <a:ext cx="5412020" cy="41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03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“COMUNICAZIONE” </a:t>
            </a:r>
          </a:p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IL VALORE DEL “BRAND” ROTARY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2" name="Picture 1" descr="Schermata 2014-02-21 a 14.4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268760"/>
            <a:ext cx="6245475" cy="40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28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ROTARY DAYS</a:t>
            </a:r>
            <a:endParaRPr lang="en-US" sz="2800" b="1" dirty="0">
              <a:solidFill>
                <a:srgbClr val="3557A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0" y="2971800"/>
            <a:ext cx="1228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557A2"/>
                </a:solidFill>
              </a:rPr>
              <a:t>Foto</a:t>
            </a:r>
            <a:r>
              <a:rPr lang="en-US" dirty="0" smtClean="0">
                <a:solidFill>
                  <a:srgbClr val="3557A2"/>
                </a:solidFill>
              </a:rPr>
              <a:t> 20</a:t>
            </a:r>
          </a:p>
          <a:p>
            <a:endParaRPr lang="en-US" dirty="0" smtClean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  <a:p>
            <a:endParaRPr lang="en-US" dirty="0">
              <a:solidFill>
                <a:srgbClr val="3557A2"/>
              </a:solidFill>
            </a:endParaRPr>
          </a:p>
        </p:txBody>
      </p:sp>
      <p:pic>
        <p:nvPicPr>
          <p:cNvPr id="3" name="Picture 2" descr="sisd (trascinato)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836712"/>
            <a:ext cx="5960916" cy="45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2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LEADERSHIP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Schermata 2014-02-21 a 14.4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87141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5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LA LEADERSHIP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4" name="Picture 3" descr="Schermata 2014-02-21 a 14.4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31" y="1484784"/>
            <a:ext cx="86664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96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tit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50641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1638"/>
            <a:ext cx="50609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92881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>
                <a:solidFill>
                  <a:srgbClr val="FFFFFF"/>
                </a:solidFill>
              </a:rPr>
              <a:t>SEMINARIO ISTRUZIONE SQUADRA DISTRETTUALE</a:t>
            </a:r>
            <a:br>
              <a:rPr lang="it-IT" b="1" smtClean="0">
                <a:solidFill>
                  <a:srgbClr val="FFFFFF"/>
                </a:solidFill>
              </a:rPr>
            </a:br>
            <a:r>
              <a:rPr lang="it-IT" smtClean="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395960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200" b="1" dirty="0">
                <a:solidFill>
                  <a:srgbClr val="3155A4"/>
                </a:solidFill>
                <a:cs typeface="Times New Roman" charset="0"/>
              </a:rPr>
              <a:t>Ferdinando Del Sante </a:t>
            </a:r>
            <a:r>
              <a:rPr lang="en-US" sz="3200" b="1" dirty="0">
                <a:solidFill>
                  <a:srgbClr val="3155A4"/>
                </a:solidFill>
                <a:cs typeface="Times New Roman" charset="0"/>
              </a:rPr>
              <a:t>–</a:t>
            </a:r>
            <a:r>
              <a:rPr lang="it-IT" sz="3200" b="1" dirty="0">
                <a:solidFill>
                  <a:srgbClr val="3155A4"/>
                </a:solidFill>
                <a:cs typeface="Times New Roman" charset="0"/>
              </a:rPr>
              <a:t> DG 2014-</a:t>
            </a:r>
            <a:r>
              <a:rPr lang="it-IT" sz="3200" b="1" dirty="0" smtClean="0">
                <a:solidFill>
                  <a:srgbClr val="3155A4"/>
                </a:solidFill>
                <a:cs typeface="Times New Roman" charset="0"/>
              </a:rPr>
              <a:t>2015</a:t>
            </a:r>
            <a:endParaRPr lang="it-IT" sz="3200" b="1" dirty="0">
              <a:solidFill>
                <a:srgbClr val="3155A4"/>
              </a:solidFill>
              <a:cs typeface="Times New Roman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flipV="1">
            <a:off x="0" y="4149080"/>
            <a:ext cx="9180512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2200" b="1" dirty="0">
                <a:solidFill>
                  <a:srgbClr val="3557A2"/>
                </a:solidFill>
              </a:rPr>
              <a:t> </a:t>
            </a:r>
            <a:r>
              <a:rPr lang="it-IT" sz="22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7760" y="4437112"/>
            <a:ext cx="9161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 SQUADRA E IL NOSTRO PROGRAMMA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28694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20070</TotalTime>
  <Words>82</Words>
  <Application>Microsoft Office PowerPoint</Application>
  <PresentationFormat>Presentazione su schermo (4:3)</PresentationFormat>
  <Paragraphs>25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15</vt:i4>
      </vt:variant>
      <vt:variant>
        <vt:lpstr>Titoli diapositive</vt:lpstr>
      </vt:variant>
      <vt:variant>
        <vt:i4>11</vt:i4>
      </vt:variant>
    </vt:vector>
  </HeadingPairs>
  <TitlesOfParts>
    <vt:vector size="26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756</cp:revision>
  <cp:lastPrinted>2013-04-11T19:55:04Z</cp:lastPrinted>
  <dcterms:created xsi:type="dcterms:W3CDTF">2010-04-16T20:11:30Z</dcterms:created>
  <dcterms:modified xsi:type="dcterms:W3CDTF">2014-03-03T09:07:53Z</dcterms:modified>
</cp:coreProperties>
</file>