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</p:sldMasterIdLst>
  <p:notesMasterIdLst>
    <p:notesMasterId r:id="rId26"/>
  </p:notesMasterIdLst>
  <p:sldIdLst>
    <p:sldId id="302" r:id="rId17"/>
    <p:sldId id="304" r:id="rId18"/>
    <p:sldId id="310" r:id="rId19"/>
    <p:sldId id="311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7008813" cy="9294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333333"/>
    <a:srgbClr val="3557A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38" autoAdjust="0"/>
    <p:restoredTop sz="94660"/>
  </p:normalViewPr>
  <p:slideViewPr>
    <p:cSldViewPr>
      <p:cViewPr>
        <p:scale>
          <a:sx n="100" d="100"/>
          <a:sy n="100" d="100"/>
        </p:scale>
        <p:origin x="-1224" y="-25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6613" cy="348456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5038" y="4416425"/>
            <a:ext cx="5138737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240" tIns="46440" rIns="93240" bIns="464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240" tIns="46440" rIns="93240" bIns="4644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fld id="{19857590-9167-1B45-8C28-A1DFE607A26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9403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A408869-D419-EC43-A7B8-FB12C8C7B947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8E6F1170-E433-7149-92BB-83AAE5BA289D}" type="slidenum">
              <a:rPr lang="en-US" sz="1200" smtClean="0">
                <a:solidFill>
                  <a:srgbClr val="000000"/>
                </a:solidFill>
                <a:latin typeface="Times New Roman" charset="0"/>
              </a:rPr>
              <a:pPr algn="r">
                <a:buClrTx/>
                <a:buFontTx/>
                <a:buNone/>
                <a:defRPr/>
              </a:pPr>
              <a:t>1</a:t>
            </a:fld>
            <a:endParaRPr lang="en-US" sz="12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867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867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5CCA3AF-0D98-AA4D-AFA2-55FE433F319B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ABCA3D4E-47D5-C740-93B1-C47FEF281B75}" type="slidenum">
              <a:rPr lang="en-US" sz="1200" smtClean="0">
                <a:solidFill>
                  <a:srgbClr val="000000"/>
                </a:solidFill>
                <a:latin typeface="Times New Roman" charset="0"/>
              </a:rPr>
              <a:pPr algn="r">
                <a:buClrTx/>
                <a:buFontTx/>
                <a:buNone/>
                <a:defRPr/>
              </a:pPr>
              <a:t>2</a:t>
            </a:fld>
            <a:endParaRPr lang="en-US" sz="120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0722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072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14BC46F-A607-C94C-8C24-E629899404FE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686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6613" cy="3484562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686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38737" cy="418147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1AFA00A-720A-1547-8CF6-DF96AC649B3C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788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6613" cy="3484562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38737" cy="418147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91001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7494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74744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2291282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898013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36402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44583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1692109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427765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7883490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736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98733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8437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048890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71997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6603310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210896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57208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93290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94325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65556371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425634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9826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44978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4687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817040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863917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72013396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776383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394885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47196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1047458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023144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611130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95778870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51231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889932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646575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668187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84968648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697618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466768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125619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18236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53434032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66558771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08183431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274538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776438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127376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946327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77466131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100567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335978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2290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551572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1769179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68631880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9361996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710734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118174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175702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990600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45223913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770110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1556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615062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643815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7270844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6866115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8294430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32640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284721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448802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448518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7736312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8784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299618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97264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223326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0213575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3899499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52920682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09613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7600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38129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95811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4057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77225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9418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0183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8727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6426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04326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1178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4970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92359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7292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502659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2060370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9091641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0382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505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2810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5332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788236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77246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51658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2819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84773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131787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8772814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054562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12263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48885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29328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38948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5531087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25635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131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73950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36415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311130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7488768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145803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46956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0289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87281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92903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7513402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3509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74856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99333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64034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021343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4118073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683960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84031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05270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58130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66757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1310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702930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4314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49204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51711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377372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0355518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3082006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65500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20525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23039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937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469119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2788567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28091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78034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20420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291236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8648244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3246626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20101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58544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927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834668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78427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2231151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650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73674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01157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423034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12060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035629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39464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078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0494E01D-7FD7-3B40-8761-978FBF4B6D59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3BBA064E-5923-824B-829E-086280F042C2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1B4E7"/>
          </a:solidFill>
          <a:ln>
            <a:noFill/>
          </a:ln>
          <a:effectLst>
            <a:outerShdw blurRad="63500" dist="61200" dir="5400000" algn="ctr" rotWithShape="0">
              <a:srgbClr val="000000">
                <a:alpha val="4603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D70CAF5C-AC8B-3B4F-ABFC-44731D27DDFE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63500" dist="61200" dir="5400000" algn="ctr" rotWithShape="0">
              <a:srgbClr val="000000">
                <a:alpha val="4603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2C6FFB84-20DA-2C48-81AC-C1C7030C6437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63500" dist="61200" dir="5400000" algn="ctr" rotWithShape="0">
              <a:srgbClr val="000000">
                <a:alpha val="4603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1E17FAA6-0B1B-5142-8126-B2816A25ABBA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63500" dist="61200" dir="5400000" algn="ctr" rotWithShape="0">
              <a:srgbClr val="000000">
                <a:alpha val="4603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8F081331-9CA7-9240-8481-EF83F15BBFC9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63500" dist="61200" dir="5400000" algn="ctr" rotWithShape="0">
              <a:srgbClr val="000000">
                <a:alpha val="4603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587557AD-FEE5-5847-A232-3880602B8CAD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71475" y="5213350"/>
            <a:ext cx="21336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2067474-A4D3-E743-B45E-E95524804237}" type="slidenum">
              <a:rPr lang="it-IT" sz="1200" b="1">
                <a:solidFill>
                  <a:srgbClr val="3155A4"/>
                </a:solidFill>
                <a:latin typeface="Calibri" charset="0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‹N›</a:t>
            </a:fld>
            <a:endParaRPr lang="it-IT" sz="1200" b="1">
              <a:solidFill>
                <a:srgbClr val="3155A4"/>
              </a:solidFill>
              <a:latin typeface="Calibri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781425" y="5800725"/>
            <a:ext cx="3824288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400" b="1" dirty="0">
                <a:solidFill>
                  <a:srgbClr val="3155A4"/>
                </a:solidFill>
                <a:cs typeface="Arial" charset="0"/>
              </a:rPr>
              <a:t>SISD</a:t>
            </a:r>
            <a:r>
              <a:rPr lang="it-IT" sz="1400" b="1" dirty="0">
                <a:solidFill>
                  <a:srgbClr val="958D85"/>
                </a:solidFill>
                <a:cs typeface="Arial" charset="0"/>
              </a:rPr>
              <a:t/>
            </a:r>
            <a:br>
              <a:rPr lang="it-IT" sz="1400" b="1" dirty="0">
                <a:solidFill>
                  <a:srgbClr val="958D85"/>
                </a:solidFill>
                <a:cs typeface="Arial" charset="0"/>
              </a:rPr>
            </a:br>
            <a:r>
              <a:rPr lang="it-IT" sz="1400" b="1" dirty="0">
                <a:solidFill>
                  <a:srgbClr val="3557A2"/>
                </a:solidFill>
                <a:cs typeface="Arial" charset="0"/>
              </a:rPr>
              <a:t>Repubblica di San Marino</a:t>
            </a:r>
            <a:br>
              <a:rPr lang="it-IT" sz="1400" b="1" dirty="0">
                <a:solidFill>
                  <a:srgbClr val="3557A2"/>
                </a:solidFill>
                <a:cs typeface="Arial" charset="0"/>
              </a:rPr>
            </a:br>
            <a:r>
              <a:rPr lang="it-IT" sz="1400" b="1" dirty="0">
                <a:solidFill>
                  <a:srgbClr val="3557A2"/>
                </a:solidFill>
                <a:cs typeface="Arial" charset="0"/>
              </a:rPr>
              <a:t>22/02/2014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3684588" y="5851525"/>
            <a:ext cx="0" cy="817563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551"/>
          <a:stretch/>
        </p:blipFill>
        <p:spPr bwMode="auto">
          <a:xfrm>
            <a:off x="7912100" y="5635625"/>
            <a:ext cx="1046163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457200" y="5608638"/>
            <a:ext cx="8229600" cy="1587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 titolo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  <p:sp>
        <p:nvSpPr>
          <p:cNvPr id="10" name="Text Box 3"/>
          <p:cNvSpPr txBox="1">
            <a:spLocks noChangeArrowheads="1"/>
          </p:cNvSpPr>
          <p:nvPr userDrawn="1"/>
        </p:nvSpPr>
        <p:spPr bwMode="auto">
          <a:xfrm>
            <a:off x="395288" y="6308725"/>
            <a:ext cx="3600450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it-IT" sz="1100" b="1" dirty="0" smtClean="0">
                <a:solidFill>
                  <a:srgbClr val="3155A4"/>
                </a:solidFill>
              </a:rPr>
              <a:t>Governatore 2014-2015 Ferdinando Del Sante</a:t>
            </a:r>
          </a:p>
          <a:p>
            <a:pPr>
              <a:spcBef>
                <a:spcPts val="0"/>
              </a:spcBef>
              <a:buClrTx/>
              <a:buFontTx/>
              <a:buNone/>
              <a:defRPr/>
            </a:pPr>
            <a:r>
              <a:rPr lang="it-IT" sz="1100" b="1" dirty="0">
                <a:solidFill>
                  <a:srgbClr val="3557A2"/>
                </a:solidFill>
              </a:rPr>
              <a:t>Emilia </a:t>
            </a:r>
            <a:r>
              <a:rPr lang="it-IT" sz="1100" b="1" dirty="0" smtClean="0">
                <a:solidFill>
                  <a:srgbClr val="3557A2"/>
                </a:solidFill>
              </a:rPr>
              <a:t>Romagna - Repubblica </a:t>
            </a:r>
            <a:r>
              <a:rPr lang="it-IT" sz="1100" b="1" dirty="0">
                <a:solidFill>
                  <a:srgbClr val="3557A2"/>
                </a:solidFill>
              </a:rPr>
              <a:t>di San Marino</a:t>
            </a:r>
          </a:p>
          <a:p>
            <a:pPr>
              <a:spcBef>
                <a:spcPts val="500"/>
              </a:spcBef>
              <a:buClrTx/>
              <a:buFontTx/>
              <a:buNone/>
              <a:defRPr/>
            </a:pPr>
            <a:endParaRPr lang="it-IT" sz="1100" b="1" dirty="0" smtClean="0">
              <a:solidFill>
                <a:srgbClr val="3155A4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37213"/>
            <a:ext cx="164782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250825" y="6092825"/>
            <a:ext cx="17287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it-IT" sz="900" b="1" dirty="0">
                <a:solidFill>
                  <a:srgbClr val="3557A2"/>
                </a:solidFill>
              </a:rPr>
              <a:t> </a:t>
            </a:r>
            <a:r>
              <a:rPr lang="it-IT" sz="900" b="1" dirty="0" smtClean="0">
                <a:solidFill>
                  <a:srgbClr val="3557A2"/>
                </a:solidFill>
              </a:rPr>
              <a:t>       Distretto 2072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371475" y="5213350"/>
            <a:ext cx="21336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2067474-A4D3-E743-B45E-E95524804237}" type="slidenum">
              <a:rPr lang="it-IT" sz="1200" b="1">
                <a:solidFill>
                  <a:srgbClr val="3155A4"/>
                </a:solidFill>
                <a:latin typeface="Calibri" charset="0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‹N›</a:t>
            </a:fld>
            <a:endParaRPr lang="it-IT" sz="1200" b="1">
              <a:solidFill>
                <a:srgbClr val="3155A4"/>
              </a:solidFill>
              <a:latin typeface="Calibri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3781425" y="5800725"/>
            <a:ext cx="3824288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400" b="1" dirty="0">
                <a:solidFill>
                  <a:srgbClr val="3155A4"/>
                </a:solidFill>
                <a:cs typeface="Arial" charset="0"/>
              </a:rPr>
              <a:t>SISD</a:t>
            </a:r>
            <a:r>
              <a:rPr lang="it-IT" sz="1400" b="1" dirty="0">
                <a:solidFill>
                  <a:srgbClr val="958D85"/>
                </a:solidFill>
                <a:cs typeface="Arial" charset="0"/>
              </a:rPr>
              <a:t/>
            </a:r>
            <a:br>
              <a:rPr lang="it-IT" sz="1400" b="1" dirty="0">
                <a:solidFill>
                  <a:srgbClr val="958D85"/>
                </a:solidFill>
                <a:cs typeface="Arial" charset="0"/>
              </a:rPr>
            </a:br>
            <a:r>
              <a:rPr lang="it-IT" sz="1400" b="1" dirty="0">
                <a:solidFill>
                  <a:srgbClr val="3557A2"/>
                </a:solidFill>
                <a:cs typeface="Arial" charset="0"/>
              </a:rPr>
              <a:t>Repubblica di San Marino</a:t>
            </a:r>
            <a:br>
              <a:rPr lang="it-IT" sz="1400" b="1" dirty="0">
                <a:solidFill>
                  <a:srgbClr val="3557A2"/>
                </a:solidFill>
                <a:cs typeface="Arial" charset="0"/>
              </a:rPr>
            </a:br>
            <a:r>
              <a:rPr lang="it-IT" sz="1400" b="1" dirty="0">
                <a:solidFill>
                  <a:srgbClr val="3557A2"/>
                </a:solidFill>
                <a:cs typeface="Arial" charset="0"/>
              </a:rPr>
              <a:t>22/02/2014</a:t>
            </a:r>
          </a:p>
        </p:txBody>
      </p:sp>
      <p:sp>
        <p:nvSpPr>
          <p:cNvPr id="10" name="Line 4"/>
          <p:cNvSpPr>
            <a:spLocks noChangeShapeType="1"/>
          </p:cNvSpPr>
          <p:nvPr userDrawn="1"/>
        </p:nvSpPr>
        <p:spPr bwMode="auto">
          <a:xfrm flipV="1">
            <a:off x="3684588" y="5851525"/>
            <a:ext cx="0" cy="817563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551"/>
          <a:stretch/>
        </p:blipFill>
        <p:spPr bwMode="auto">
          <a:xfrm>
            <a:off x="7912100" y="5635625"/>
            <a:ext cx="1046163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Line 6"/>
          <p:cNvSpPr>
            <a:spLocks noChangeShapeType="1"/>
          </p:cNvSpPr>
          <p:nvPr userDrawn="1"/>
        </p:nvSpPr>
        <p:spPr bwMode="auto">
          <a:xfrm>
            <a:off x="457200" y="5608638"/>
            <a:ext cx="8229600" cy="1587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 titolo</a:t>
            </a:r>
          </a:p>
        </p:txBody>
      </p:sp>
      <p:sp>
        <p:nvSpPr>
          <p:cNvPr id="1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  <p:sp>
        <p:nvSpPr>
          <p:cNvPr id="15" name="Text Box 3"/>
          <p:cNvSpPr txBox="1">
            <a:spLocks noChangeArrowheads="1"/>
          </p:cNvSpPr>
          <p:nvPr userDrawn="1"/>
        </p:nvSpPr>
        <p:spPr bwMode="auto">
          <a:xfrm>
            <a:off x="395288" y="6308725"/>
            <a:ext cx="3600450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it-IT" sz="1100" b="1" dirty="0" smtClean="0">
                <a:solidFill>
                  <a:srgbClr val="3155A4"/>
                </a:solidFill>
              </a:rPr>
              <a:t>Governatore 2014-2015 Ferdinando Del Sante</a:t>
            </a:r>
          </a:p>
          <a:p>
            <a:pPr>
              <a:spcBef>
                <a:spcPts val="0"/>
              </a:spcBef>
              <a:buClrTx/>
              <a:buFontTx/>
              <a:buNone/>
              <a:defRPr/>
            </a:pPr>
            <a:r>
              <a:rPr lang="it-IT" sz="1100" b="1" dirty="0">
                <a:solidFill>
                  <a:srgbClr val="3557A2"/>
                </a:solidFill>
              </a:rPr>
              <a:t>Emilia </a:t>
            </a:r>
            <a:r>
              <a:rPr lang="it-IT" sz="1100" b="1" dirty="0" smtClean="0">
                <a:solidFill>
                  <a:srgbClr val="3557A2"/>
                </a:solidFill>
              </a:rPr>
              <a:t>Romagna - Repubblica </a:t>
            </a:r>
            <a:r>
              <a:rPr lang="it-IT" sz="1100" b="1" dirty="0">
                <a:solidFill>
                  <a:srgbClr val="3557A2"/>
                </a:solidFill>
              </a:rPr>
              <a:t>di San Marino</a:t>
            </a:r>
          </a:p>
          <a:p>
            <a:pPr>
              <a:spcBef>
                <a:spcPts val="500"/>
              </a:spcBef>
              <a:buClrTx/>
              <a:buFontTx/>
              <a:buNone/>
              <a:defRPr/>
            </a:pPr>
            <a:endParaRPr lang="it-IT" sz="1100" b="1" dirty="0" smtClean="0">
              <a:solidFill>
                <a:srgbClr val="3155A4"/>
              </a:solidFill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37213"/>
            <a:ext cx="164782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" name="Text Box 4"/>
          <p:cNvSpPr txBox="1">
            <a:spLocks noChangeArrowheads="1"/>
          </p:cNvSpPr>
          <p:nvPr userDrawn="1"/>
        </p:nvSpPr>
        <p:spPr bwMode="auto">
          <a:xfrm>
            <a:off x="250825" y="6092825"/>
            <a:ext cx="17287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it-IT" sz="900" b="1" dirty="0">
                <a:solidFill>
                  <a:srgbClr val="3557A2"/>
                </a:solidFill>
              </a:rPr>
              <a:t> </a:t>
            </a:r>
            <a:r>
              <a:rPr lang="it-IT" sz="900" b="1" dirty="0" smtClean="0">
                <a:solidFill>
                  <a:srgbClr val="3557A2"/>
                </a:solidFill>
              </a:rPr>
              <a:t>       Distretto 2072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 titolo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36A7B7C9-BD19-DD4F-9CAB-8F465791D396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63500" dist="61200" dir="5400000" algn="ctr" rotWithShape="0">
              <a:srgbClr val="000000">
                <a:alpha val="25041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99CB0FAE-6060-4641-8C42-5D1A431D254C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63500" dist="61200" dir="5400000" algn="ctr" rotWithShape="0">
              <a:srgbClr val="000000">
                <a:alpha val="25041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1C4D12A4-E075-F543-9098-2CC4C692E015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63500" dist="61200" dir="5400000" algn="ctr" rotWithShape="0">
              <a:srgbClr val="000000">
                <a:alpha val="25041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64061323-8843-7A47-B31C-6261E747F4C5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63500" dist="61200" dir="5400000" algn="ctr" rotWithShape="0">
              <a:srgbClr val="000000">
                <a:alpha val="25041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733EA1DE-5B0B-FF49-9A5F-684B7830AB34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531813"/>
            <a:ext cx="1901825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3602038"/>
            <a:ext cx="91440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ts val="500"/>
              </a:spcBef>
              <a:buClrTx/>
              <a:buFontTx/>
              <a:buNone/>
              <a:defRPr/>
            </a:pPr>
            <a:r>
              <a:rPr lang="it-IT" b="1" smtClean="0"/>
              <a:t>SEMINARIO ISTRUZIONE SQUADRA DISTRETTUALE</a:t>
            </a:r>
            <a:br>
              <a:rPr lang="it-IT" b="1" smtClean="0"/>
            </a:br>
            <a:r>
              <a:rPr lang="it-IT" smtClean="0"/>
              <a:t>Repubblica di San Marino, 22 Febbraio 2014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5268913"/>
            <a:ext cx="91440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sz="4400" b="1" smtClean="0">
                <a:solidFill>
                  <a:srgbClr val="3155A4"/>
                </a:solidFill>
                <a:latin typeface="Calibri" charset="0"/>
              </a:rPr>
              <a:t>BENVENUTI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 flipV="1">
            <a:off x="0" y="3384550"/>
            <a:ext cx="9144000" cy="1144588"/>
          </a:xfrm>
          <a:prstGeom prst="rect">
            <a:avLst/>
          </a:prstGeom>
          <a:solidFill>
            <a:srgbClr val="3155A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3602038"/>
            <a:ext cx="91440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ts val="500"/>
              </a:spcBef>
              <a:buClrTx/>
              <a:buFontTx/>
              <a:buNone/>
              <a:defRPr/>
            </a:pPr>
            <a:r>
              <a:rPr lang="it-IT" b="1" smtClean="0"/>
              <a:t>SEMINARIO ISTRUZIONE SQUADRA DISTRETTUALE</a:t>
            </a:r>
            <a:br>
              <a:rPr lang="it-IT" b="1" smtClean="0"/>
            </a:br>
            <a:r>
              <a:rPr lang="it-IT" smtClean="0"/>
              <a:t>Repubblica di San Marino, 22 Febbraio 2014</a:t>
            </a:r>
          </a:p>
        </p:txBody>
      </p:sp>
      <p:grpSp>
        <p:nvGrpSpPr>
          <p:cNvPr id="18438" name="Group 6"/>
          <p:cNvGrpSpPr>
            <a:grpSpLocks/>
          </p:cNvGrpSpPr>
          <p:nvPr/>
        </p:nvGrpSpPr>
        <p:grpSpPr bwMode="auto">
          <a:xfrm>
            <a:off x="701675" y="401638"/>
            <a:ext cx="5059363" cy="2809875"/>
            <a:chOff x="442" y="253"/>
            <a:chExt cx="3187" cy="1770"/>
          </a:xfrm>
        </p:grpSpPr>
        <p:pic>
          <p:nvPicPr>
            <p:cNvPr id="1843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" y="253"/>
              <a:ext cx="3187" cy="1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>
              <a:off x="476" y="1585"/>
              <a:ext cx="2947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spcBef>
                  <a:spcPts val="500"/>
                </a:spcBef>
                <a:buClrTx/>
                <a:buFontTx/>
                <a:buNone/>
                <a:defRPr/>
              </a:pPr>
              <a:r>
                <a:rPr lang="it-IT" sz="1600" b="1" smtClean="0">
                  <a:solidFill>
                    <a:srgbClr val="3155A4"/>
                  </a:solidFill>
                </a:rPr>
                <a:t>Governatore 2014-2015 Ferdinando Del Sante</a:t>
              </a:r>
            </a:p>
            <a:p>
              <a:pPr>
                <a:buClrTx/>
                <a:buFontTx/>
                <a:buNone/>
                <a:defRPr/>
              </a:pPr>
              <a:r>
                <a:rPr lang="it-IT" sz="1600" b="1" smtClean="0">
                  <a:solidFill>
                    <a:srgbClr val="3557A2"/>
                  </a:solidFill>
                </a:rPr>
                <a:t>Emilia Romagna - Repubblica di San Marino</a:t>
              </a:r>
            </a:p>
            <a:p>
              <a:pPr>
                <a:spcBef>
                  <a:spcPts val="500"/>
                </a:spcBef>
                <a:buClrTx/>
                <a:buFontTx/>
                <a:buNone/>
                <a:defRPr/>
              </a:pPr>
              <a:endParaRPr lang="it-IT" sz="1600" b="1" smtClean="0">
                <a:solidFill>
                  <a:srgbClr val="3557A2"/>
                </a:solidFill>
              </a:endParaRPr>
            </a:p>
          </p:txBody>
        </p:sp>
        <p:sp>
          <p:nvSpPr>
            <p:cNvPr id="18441" name="Text Box 9"/>
            <p:cNvSpPr txBox="1">
              <a:spLocks noChangeArrowheads="1"/>
            </p:cNvSpPr>
            <p:nvPr/>
          </p:nvSpPr>
          <p:spPr bwMode="auto">
            <a:xfrm>
              <a:off x="521" y="1117"/>
              <a:ext cx="1950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spcBef>
                  <a:spcPts val="500"/>
                </a:spcBef>
                <a:buClrTx/>
                <a:buFontTx/>
                <a:buNone/>
                <a:defRPr/>
              </a:pPr>
              <a:r>
                <a:rPr lang="it-IT" sz="2200" b="1" smtClean="0">
                  <a:solidFill>
                    <a:srgbClr val="3557A2"/>
                  </a:solidFill>
                </a:rPr>
                <a:t>        Distretto 2072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531813"/>
            <a:ext cx="1901825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3602038"/>
            <a:ext cx="91440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ts val="500"/>
              </a:spcBef>
              <a:buClrTx/>
              <a:buFontTx/>
              <a:buNone/>
              <a:defRPr/>
            </a:pPr>
            <a:r>
              <a:rPr lang="it-IT" b="1" smtClean="0"/>
              <a:t>SEMINARIO ISTRUZIONE SQUADRA DISTRETTUALE</a:t>
            </a:r>
            <a:br>
              <a:rPr lang="it-IT" b="1" smtClean="0"/>
            </a:br>
            <a:r>
              <a:rPr lang="it-IT" smtClean="0"/>
              <a:t>Repubblica di San Marino, 22 Febbraio 2014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5268913"/>
            <a:ext cx="91440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sz="3600" b="1" smtClean="0">
                <a:solidFill>
                  <a:srgbClr val="3155A4"/>
                </a:solidFill>
                <a:cs typeface="Times New Roman" charset="0"/>
              </a:rPr>
              <a:t>Ferdinando Del Sante </a:t>
            </a:r>
            <a:r>
              <a:rPr lang="en-US" sz="3600" b="1" smtClean="0">
                <a:solidFill>
                  <a:srgbClr val="3155A4"/>
                </a:solidFill>
                <a:cs typeface="Times New Roman" charset="0"/>
              </a:rPr>
              <a:t>–</a:t>
            </a:r>
            <a:r>
              <a:rPr lang="it-IT" sz="3600" b="1" smtClean="0">
                <a:solidFill>
                  <a:srgbClr val="3155A4"/>
                </a:solidFill>
                <a:cs typeface="Times New Roman" charset="0"/>
              </a:rPr>
              <a:t> DG 2014-2015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 flipV="1">
            <a:off x="0" y="3384550"/>
            <a:ext cx="9144000" cy="1144588"/>
          </a:xfrm>
          <a:prstGeom prst="rect">
            <a:avLst/>
          </a:prstGeom>
          <a:solidFill>
            <a:srgbClr val="3155A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0" y="3602038"/>
            <a:ext cx="91440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ts val="500"/>
              </a:spcBef>
              <a:buClrTx/>
              <a:buFontTx/>
              <a:buNone/>
              <a:defRPr/>
            </a:pPr>
            <a:r>
              <a:rPr lang="it-IT" b="1" smtClean="0"/>
              <a:t>SEMINARIO ISTRUZIONE SQUADRA DISTRETTUALE</a:t>
            </a:r>
            <a:br>
              <a:rPr lang="it-IT" b="1" smtClean="0"/>
            </a:br>
            <a:r>
              <a:rPr lang="it-IT" smtClean="0"/>
              <a:t>Repubblica di San Marino, 22 Febbraio 2014</a:t>
            </a:r>
          </a:p>
        </p:txBody>
      </p:sp>
      <p:grpSp>
        <p:nvGrpSpPr>
          <p:cNvPr id="22534" name="Group 6"/>
          <p:cNvGrpSpPr>
            <a:grpSpLocks/>
          </p:cNvGrpSpPr>
          <p:nvPr/>
        </p:nvGrpSpPr>
        <p:grpSpPr bwMode="auto">
          <a:xfrm>
            <a:off x="701675" y="401638"/>
            <a:ext cx="5059363" cy="2809875"/>
            <a:chOff x="442" y="253"/>
            <a:chExt cx="3187" cy="1770"/>
          </a:xfrm>
        </p:grpSpPr>
        <p:pic>
          <p:nvPicPr>
            <p:cNvPr id="2048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" y="253"/>
              <a:ext cx="3187" cy="1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476" y="1585"/>
              <a:ext cx="2947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spcBef>
                  <a:spcPts val="500"/>
                </a:spcBef>
                <a:buClrTx/>
                <a:buFontTx/>
                <a:buNone/>
                <a:defRPr/>
              </a:pPr>
              <a:r>
                <a:rPr lang="it-IT" sz="1600" b="1" smtClean="0">
                  <a:solidFill>
                    <a:srgbClr val="3155A4"/>
                  </a:solidFill>
                </a:rPr>
                <a:t>Governatore 2014-2015 Ferdinando Del Sante</a:t>
              </a:r>
            </a:p>
            <a:p>
              <a:pPr>
                <a:buClrTx/>
                <a:buFontTx/>
                <a:buNone/>
                <a:defRPr/>
              </a:pPr>
              <a:r>
                <a:rPr lang="it-IT" sz="1600" b="1" smtClean="0">
                  <a:solidFill>
                    <a:srgbClr val="3557A2"/>
                  </a:solidFill>
                </a:rPr>
                <a:t>Emilia Romagna - Repubblica di San Marino</a:t>
              </a:r>
            </a:p>
            <a:p>
              <a:pPr>
                <a:spcBef>
                  <a:spcPts val="500"/>
                </a:spcBef>
                <a:buClrTx/>
                <a:buFontTx/>
                <a:buNone/>
                <a:defRPr/>
              </a:pPr>
              <a:endParaRPr lang="it-IT" sz="1600" b="1" smtClean="0">
                <a:solidFill>
                  <a:srgbClr val="3557A2"/>
                </a:solidFill>
              </a:endParaRPr>
            </a:p>
          </p:txBody>
        </p:sp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>
              <a:off x="521" y="1117"/>
              <a:ext cx="1950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>
                <a:spcBef>
                  <a:spcPts val="500"/>
                </a:spcBef>
                <a:buClrTx/>
                <a:buFontTx/>
                <a:buNone/>
                <a:defRPr/>
              </a:pPr>
              <a:r>
                <a:rPr lang="it-IT" sz="2200" b="1" smtClean="0">
                  <a:solidFill>
                    <a:srgbClr val="3557A2"/>
                  </a:solidFill>
                </a:rPr>
                <a:t>        Distretto 2072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9388" y="188913"/>
            <a:ext cx="8785225" cy="553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3600" b="1" dirty="0">
                <a:solidFill>
                  <a:srgbClr val="3155A4"/>
                </a:solidFill>
                <a:cs typeface="Times New Roman" charset="0"/>
              </a:rPr>
              <a:t>Programma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1600" b="1" dirty="0">
              <a:solidFill>
                <a:srgbClr val="3155A4"/>
              </a:solidFill>
              <a:cs typeface="Times New Roman" charset="0"/>
            </a:endParaRP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2200" b="1" dirty="0">
              <a:solidFill>
                <a:srgbClr val="3155A4"/>
              </a:solidFill>
              <a:cs typeface="Times New Roman" charset="0"/>
            </a:endParaRP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200" b="1" dirty="0">
                <a:solidFill>
                  <a:srgbClr val="3155A4"/>
                </a:solidFill>
                <a:cs typeface="Times New Roman" charset="0"/>
              </a:rPr>
              <a:t>11.00	Pietro Pasini</a:t>
            </a:r>
            <a:r>
              <a:rPr lang="it-IT" sz="2200" dirty="0">
                <a:solidFill>
                  <a:srgbClr val="3155A4"/>
                </a:solidFill>
                <a:cs typeface="Times New Roman" charset="0"/>
              </a:rPr>
              <a:t>, PDG, Presidente Commissione Formazione</a:t>
            </a: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200" b="1" dirty="0">
                <a:solidFill>
                  <a:srgbClr val="3155A4"/>
                </a:solidFill>
                <a:cs typeface="Times New Roman" charset="0"/>
              </a:rPr>
              <a:t>11.15	Italo Giorgio Minguzzi, </a:t>
            </a:r>
            <a:r>
              <a:rPr lang="it-IT" sz="2200" dirty="0">
                <a:solidFill>
                  <a:srgbClr val="3155A4"/>
                </a:solidFill>
                <a:cs typeface="Times New Roman" charset="0"/>
              </a:rPr>
              <a:t>PDG,</a:t>
            </a:r>
            <a:r>
              <a:rPr lang="it-IT" sz="2200" b="1" dirty="0">
                <a:solidFill>
                  <a:srgbClr val="3155A4"/>
                </a:solidFill>
                <a:cs typeface="Times New Roman" charset="0"/>
              </a:rPr>
              <a:t> </a:t>
            </a:r>
            <a:r>
              <a:rPr lang="it-IT" sz="2200" dirty="0">
                <a:solidFill>
                  <a:srgbClr val="3155A4"/>
                </a:solidFill>
                <a:cs typeface="Times New Roman" charset="0"/>
              </a:rPr>
              <a:t>Presidente Commissione Programmi R.I.</a:t>
            </a: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200" b="1" dirty="0">
                <a:solidFill>
                  <a:srgbClr val="3155A4"/>
                </a:solidFill>
                <a:cs typeface="Times New Roman" charset="0"/>
              </a:rPr>
              <a:t>11.30	Leonardo de Angelis, </a:t>
            </a:r>
            <a:r>
              <a:rPr lang="it-IT" sz="2200" dirty="0">
                <a:solidFill>
                  <a:srgbClr val="3155A4"/>
                </a:solidFill>
                <a:cs typeface="Times New Roman" charset="0"/>
              </a:rPr>
              <a:t>Presidente Commissione Rotary </a:t>
            </a:r>
            <a:r>
              <a:rPr lang="it-IT" sz="2200" dirty="0" err="1">
                <a:solidFill>
                  <a:srgbClr val="3155A4"/>
                </a:solidFill>
                <a:cs typeface="Times New Roman" charset="0"/>
              </a:rPr>
              <a:t>Foundation</a:t>
            </a:r>
            <a:endParaRPr lang="it-IT" sz="2200" dirty="0">
              <a:solidFill>
                <a:srgbClr val="3155A4"/>
              </a:solidFill>
              <a:cs typeface="Times New Roman" charset="0"/>
            </a:endParaRP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200" b="1" dirty="0">
                <a:solidFill>
                  <a:srgbClr val="3155A4"/>
                </a:solidFill>
                <a:cs typeface="Times New Roman" charset="0"/>
              </a:rPr>
              <a:t>11.45	Pierluigi Pagliarani, </a:t>
            </a:r>
            <a:r>
              <a:rPr lang="it-IT" sz="2200" dirty="0">
                <a:solidFill>
                  <a:srgbClr val="3155A4"/>
                </a:solidFill>
                <a:cs typeface="Times New Roman" charset="0"/>
              </a:rPr>
              <a:t>PDG, Presidente Commissione Effettivo</a:t>
            </a: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200" b="1" dirty="0">
                <a:solidFill>
                  <a:srgbClr val="3155A4"/>
                </a:solidFill>
                <a:cs typeface="Times New Roman" charset="0"/>
              </a:rPr>
              <a:t>12.00	Davide Nitrosi, </a:t>
            </a:r>
            <a:r>
              <a:rPr lang="it-IT" sz="2200" dirty="0">
                <a:solidFill>
                  <a:srgbClr val="3155A4"/>
                </a:solidFill>
                <a:cs typeface="Times New Roman" charset="0"/>
              </a:rPr>
              <a:t>Presidente Commissione Comunicazione</a:t>
            </a: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200" b="1" dirty="0">
                <a:solidFill>
                  <a:srgbClr val="3155A4"/>
                </a:solidFill>
                <a:cs typeface="Times New Roman" charset="0"/>
              </a:rPr>
              <a:t>12.15	Doriano Guerrieri, </a:t>
            </a:r>
            <a:r>
              <a:rPr lang="it-IT" sz="2200" dirty="0">
                <a:solidFill>
                  <a:srgbClr val="3155A4"/>
                </a:solidFill>
                <a:cs typeface="Times New Roman" charset="0"/>
              </a:rPr>
              <a:t>Presidente Comm. Informatizzazione Web, Social Network</a:t>
            </a: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 b="1" dirty="0">
                <a:solidFill>
                  <a:srgbClr val="3155A4"/>
                </a:solidFill>
                <a:cs typeface="Times New Roman" charset="0"/>
              </a:rPr>
              <a:t>14.45 </a:t>
            </a:r>
            <a:r>
              <a:rPr lang="it-IT" sz="2000" dirty="0">
                <a:solidFill>
                  <a:srgbClr val="3155A4"/>
                </a:solidFill>
                <a:cs typeface="Times New Roman" charset="0"/>
              </a:rPr>
              <a:t>Il Governatore Del Sante incontra gli Assistenti</a:t>
            </a: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2000" dirty="0">
              <a:solidFill>
                <a:srgbClr val="3155A4"/>
              </a:solidFill>
              <a:cs typeface="Times New Roman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0825" y="387350"/>
            <a:ext cx="8713788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>
                <a:solidFill>
                  <a:srgbClr val="3155A4"/>
                </a:solidFill>
                <a:cs typeface="Times New Roman" charset="0"/>
              </a:rPr>
              <a:t>PROGRAMMA per CONIUGI </a:t>
            </a:r>
            <a:r>
              <a:rPr lang="it-IT" b="1" i="1">
                <a:solidFill>
                  <a:srgbClr val="3155A4"/>
                </a:solidFill>
                <a:cs typeface="Times New Roman" charset="0"/>
              </a:rPr>
              <a:t>e </a:t>
            </a:r>
            <a:r>
              <a:rPr lang="it-IT" b="1">
                <a:solidFill>
                  <a:srgbClr val="3155A4"/>
                </a:solidFill>
                <a:cs typeface="Times New Roman" charset="0"/>
              </a:rPr>
              <a:t>ACCOMPAGNATORI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b="1" i="1">
              <a:solidFill>
                <a:srgbClr val="3155A4"/>
              </a:solidFill>
              <a:cs typeface="Times New Roman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b="1">
              <a:solidFill>
                <a:srgbClr val="3155A4"/>
              </a:solidFill>
              <a:cs typeface="Times New Roman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b="1">
              <a:solidFill>
                <a:srgbClr val="3155A4"/>
              </a:solidFill>
              <a:cs typeface="Times New Roman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>
                <a:solidFill>
                  <a:srgbClr val="3155A4"/>
                </a:solidFill>
                <a:cs typeface="Times New Roman" charset="0"/>
              </a:rPr>
              <a:t>11.00	Saluto di Alessandra Nucci Castagnoli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b="1">
              <a:solidFill>
                <a:srgbClr val="3155A4"/>
              </a:solidFill>
              <a:cs typeface="Times New Roman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>
                <a:solidFill>
                  <a:srgbClr val="3155A4"/>
                </a:solidFill>
                <a:cs typeface="Times New Roman" charset="0"/>
              </a:rPr>
              <a:t>11.10 Lorella Del Rio Del Sante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>
                <a:solidFill>
                  <a:srgbClr val="3155A4"/>
                </a:solidFill>
                <a:cs typeface="Times New Roman" charset="0"/>
              </a:rPr>
              <a:t>		</a:t>
            </a:r>
            <a:r>
              <a:rPr lang="en-US">
                <a:solidFill>
                  <a:srgbClr val="3155A4"/>
                </a:solidFill>
                <a:cs typeface="Times New Roman" charset="0"/>
              </a:rPr>
              <a:t>“</a:t>
            </a:r>
            <a:r>
              <a:rPr lang="it-IT">
                <a:solidFill>
                  <a:srgbClr val="3155A4"/>
                </a:solidFill>
                <a:cs typeface="Times New Roman" charset="0"/>
              </a:rPr>
              <a:t>La nostra annata</a:t>
            </a:r>
            <a:r>
              <a:rPr lang="en-US">
                <a:solidFill>
                  <a:srgbClr val="3155A4"/>
                </a:solidFill>
                <a:cs typeface="Times New Roman" charset="0"/>
              </a:rPr>
              <a:t>”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b="1">
              <a:solidFill>
                <a:srgbClr val="3155A4"/>
              </a:solidFill>
              <a:cs typeface="Times New Roman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>
                <a:solidFill>
                  <a:srgbClr val="3155A4"/>
                </a:solidFill>
                <a:cs typeface="Times New Roman" charset="0"/>
              </a:rPr>
              <a:t>11.40	Maria Grazia Canducci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>
                <a:solidFill>
                  <a:srgbClr val="3155A4"/>
                </a:solidFill>
                <a:cs typeface="Times New Roman" charset="0"/>
              </a:rPr>
              <a:t>		</a:t>
            </a:r>
            <a:r>
              <a:rPr lang="en-US">
                <a:solidFill>
                  <a:srgbClr val="3155A4"/>
                </a:solidFill>
                <a:cs typeface="Times New Roman" charset="0"/>
              </a:rPr>
              <a:t>“</a:t>
            </a:r>
            <a:r>
              <a:rPr lang="it-IT">
                <a:solidFill>
                  <a:srgbClr val="3155A4"/>
                </a:solidFill>
                <a:cs typeface="Times New Roman" charset="0"/>
              </a:rPr>
              <a:t>Il ruolo del coniuge nel Rotary</a:t>
            </a:r>
            <a:r>
              <a:rPr lang="en-US">
                <a:solidFill>
                  <a:srgbClr val="3155A4"/>
                </a:solidFill>
                <a:cs typeface="Times New Roman" charset="0"/>
              </a:rPr>
              <a:t>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t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5314" y="404664"/>
            <a:ext cx="4891126" cy="48911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3214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to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41243" y="1135221"/>
            <a:ext cx="4692318" cy="35192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295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0116_US_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71" y="952412"/>
            <a:ext cx="6523195" cy="43487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260648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557A2"/>
                </a:solidFill>
              </a:rPr>
              <a:t>IL PRESIDENTE INTERNAZIONALE</a:t>
            </a:r>
            <a:endParaRPr lang="en-US" sz="2800" b="1" dirty="0">
              <a:solidFill>
                <a:srgbClr val="3557A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9632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557A2"/>
                </a:solidFill>
              </a:rPr>
              <a:t>L’INCONTRO CON IL PRESIDENTE INTERNAZIONALE</a:t>
            </a:r>
            <a:endParaRPr lang="en-US" sz="2800" b="1" dirty="0">
              <a:solidFill>
                <a:srgbClr val="3557A2"/>
              </a:solidFill>
            </a:endParaRPr>
          </a:p>
        </p:txBody>
      </p:sp>
      <p:pic>
        <p:nvPicPr>
          <p:cNvPr id="3" name="Picture 2" descr="f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468" y="1196752"/>
            <a:ext cx="3193708" cy="42582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1542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557A2"/>
                </a:solidFill>
              </a:rPr>
              <a:t>L’UFFICIALITÀ</a:t>
            </a:r>
            <a:endParaRPr lang="en-US" sz="2800" b="1" dirty="0">
              <a:solidFill>
                <a:srgbClr val="3557A2"/>
              </a:solidFill>
            </a:endParaRPr>
          </a:p>
        </p:txBody>
      </p:sp>
      <p:pic>
        <p:nvPicPr>
          <p:cNvPr id="3" name="Picture 2" descr="2014-20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9" y="865209"/>
            <a:ext cx="6870023" cy="45800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1117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20050</TotalTime>
  <Words>76</Words>
  <Application>Microsoft Office PowerPoint</Application>
  <PresentationFormat>Presentazione su schermo (4:3)</PresentationFormat>
  <Paragraphs>42</Paragraphs>
  <Slides>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16</vt:i4>
      </vt:variant>
      <vt:variant>
        <vt:lpstr>Titoli diapositive</vt:lpstr>
      </vt:variant>
      <vt:variant>
        <vt:i4>9</vt:i4>
      </vt:variant>
    </vt:vector>
  </HeadingPairs>
  <TitlesOfParts>
    <vt:vector size="25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SEGRETERIA1213</cp:lastModifiedBy>
  <cp:revision>754</cp:revision>
  <cp:lastPrinted>2013-04-11T19:55:04Z</cp:lastPrinted>
  <dcterms:created xsi:type="dcterms:W3CDTF">2010-04-16T20:11:30Z</dcterms:created>
  <dcterms:modified xsi:type="dcterms:W3CDTF">2014-03-03T10:00:23Z</dcterms:modified>
</cp:coreProperties>
</file>