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9" r:id="rId2"/>
    <p:sldId id="270" r:id="rId3"/>
    <p:sldId id="256" r:id="rId4"/>
    <p:sldId id="391" r:id="rId5"/>
    <p:sldId id="257" r:id="rId6"/>
    <p:sldId id="259" r:id="rId7"/>
    <p:sldId id="276" r:id="rId8"/>
    <p:sldId id="264" r:id="rId9"/>
    <p:sldId id="269" r:id="rId10"/>
    <p:sldId id="263" r:id="rId11"/>
    <p:sldId id="271" r:id="rId12"/>
    <p:sldId id="261" r:id="rId13"/>
    <p:sldId id="273" r:id="rId14"/>
    <p:sldId id="275" r:id="rId15"/>
    <p:sldId id="277" r:id="rId16"/>
    <p:sldId id="279" r:id="rId17"/>
    <p:sldId id="281" r:id="rId18"/>
    <p:sldId id="288" r:id="rId19"/>
    <p:sldId id="282" r:id="rId20"/>
    <p:sldId id="306" r:id="rId21"/>
    <p:sldId id="284" r:id="rId22"/>
    <p:sldId id="285" r:id="rId23"/>
    <p:sldId id="286" r:id="rId24"/>
    <p:sldId id="287" r:id="rId25"/>
    <p:sldId id="290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15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14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5F59B-7C29-EE4F-9505-8D7FD17433C5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429CA-5A89-8D49-8E21-08FB59C2004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18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18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39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2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8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46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29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26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9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8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0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07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11F09-2BCD-554A-BC9D-7695A859095A}" type="datetimeFigureOut">
              <a:rPr lang="it-IT" smtClean="0"/>
              <a:t>02/03/15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B6073-D597-5B4E-BCFE-8516B9972C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52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4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1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9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7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1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1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1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4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5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3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4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4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3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8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7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2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5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0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0</Words>
  <Application>Microsoft Macintosh PowerPoint</Application>
  <PresentationFormat>Presentazione su schermo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Paolo Pasini</dc:creator>
  <cp:lastModifiedBy>Barbara Ravaccia</cp:lastModifiedBy>
  <cp:revision>15</cp:revision>
  <dcterms:created xsi:type="dcterms:W3CDTF">2015-02-04T11:27:08Z</dcterms:created>
  <dcterms:modified xsi:type="dcterms:W3CDTF">2015-03-02T16:36:54Z</dcterms:modified>
</cp:coreProperties>
</file>