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00" r:id="rId1"/>
    <p:sldMasterId id="2147483664" r:id="rId2"/>
    <p:sldMasterId id="2147483688" r:id="rId3"/>
  </p:sldMasterIdLst>
  <p:notesMasterIdLst>
    <p:notesMasterId r:id="rId22"/>
  </p:notesMasterIdLst>
  <p:handoutMasterIdLst>
    <p:handoutMasterId r:id="rId23"/>
  </p:handoutMasterIdLst>
  <p:sldIdLst>
    <p:sldId id="419" r:id="rId4"/>
    <p:sldId id="421" r:id="rId5"/>
    <p:sldId id="423" r:id="rId6"/>
    <p:sldId id="453" r:id="rId7"/>
    <p:sldId id="425" r:id="rId8"/>
    <p:sldId id="427" r:id="rId9"/>
    <p:sldId id="429" r:id="rId10"/>
    <p:sldId id="439" r:id="rId11"/>
    <p:sldId id="438" r:id="rId12"/>
    <p:sldId id="437" r:id="rId13"/>
    <p:sldId id="436" r:id="rId14"/>
    <p:sldId id="435" r:id="rId15"/>
    <p:sldId id="455" r:id="rId16"/>
    <p:sldId id="441" r:id="rId17"/>
    <p:sldId id="440" r:id="rId18"/>
    <p:sldId id="442" r:id="rId19"/>
    <p:sldId id="443" r:id="rId20"/>
    <p:sldId id="445" r:id="rId21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782542"/>
    <a:srgbClr val="345D52"/>
    <a:srgbClr val="488071"/>
    <a:srgbClr val="58585A"/>
    <a:srgbClr val="005DAA"/>
    <a:srgbClr val="FF7600"/>
    <a:srgbClr val="D91B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815" y="641"/>
      </p:cViewPr>
      <p:guideLst>
        <p:guide orient="horz" pos="2160"/>
        <p:guide pos="2880"/>
      </p:guideLst>
    </p:cSldViewPr>
  </p:slideViewPr>
  <p:outlineViewPr>
    <p:cViewPr>
      <p:scale>
        <a:sx n="75" d="100"/>
        <a:sy n="7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8136"/>
    </p:cViewPr>
  </p:sorterViewPr>
  <p:notesViewPr>
    <p:cSldViewPr>
      <p:cViewPr varScale="1">
        <p:scale>
          <a:sx n="159" d="100"/>
          <a:sy n="159" d="100"/>
        </p:scale>
        <p:origin x="-6480" y="-10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/>
            </a:lvl1pPr>
          </a:lstStyle>
          <a:p>
            <a:pPr>
              <a:defRPr/>
            </a:pPr>
            <a:fld id="{AC0C744C-813A-7B4A-9E56-B1BA0769ED1F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77571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/>
            </a:lvl1pPr>
          </a:lstStyle>
          <a:p>
            <a:pPr>
              <a:defRPr/>
            </a:pPr>
            <a:fld id="{1915B6A7-504C-D048-8058-BA2D821FC620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26847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1"/>
          <p:cNvSpPr txBox="1">
            <a:spLocks noChangeArrowheads="1"/>
          </p:cNvSpPr>
          <p:nvPr/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9" tIns="45005" rIns="90009" bIns="45005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C2EC124A-0EA5-1542-91A5-229576315BFE}" type="slidenum">
              <a:rPr lang="it-IT">
                <a:solidFill>
                  <a:srgbClr val="FFFFFF"/>
                </a:solidFill>
              </a:rPr>
              <a:pPr eaLnBrk="1" hangingPunct="1"/>
              <a:t>1</a:t>
            </a:fld>
            <a:endParaRPr lang="it-IT">
              <a:solidFill>
                <a:srgbClr val="FFFFFF"/>
              </a:solidFill>
            </a:endParaRPr>
          </a:p>
        </p:txBody>
      </p:sp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3973513" y="8832850"/>
            <a:ext cx="3036887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249" tIns="46445" rIns="93249" bIns="46445" anchor="b"/>
          <a:lstStyle/>
          <a:p>
            <a:pPr algn="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0DAB28CE-C03A-4447-9B23-A8F6B060824E}" type="slidenum">
              <a:rPr lang="it-IT" sz="1200">
                <a:solidFill>
                  <a:srgbClr val="000000"/>
                </a:solidFill>
                <a:latin typeface="Times New Roman" charset="0"/>
              </a:rPr>
              <a:pPr algn="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</a:t>
            </a:fld>
            <a:endParaRPr lang="it-IT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2532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9788" cy="3486150"/>
          </a:xfrm>
          <a:solidFill>
            <a:srgbClr val="FFFFFF"/>
          </a:solidFill>
          <a:ln/>
        </p:spPr>
      </p:sp>
      <p:sp>
        <p:nvSpPr>
          <p:cNvPr id="22533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1912" cy="41846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pPr>
              <a:spcBef>
                <a:spcPts val="4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2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it-IT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0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it-IT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8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it-IT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8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it-IT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6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it-IT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4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it-IT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2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it-IT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0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it-IT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8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it-IT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8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it-IT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6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it-IT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4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it-IT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2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it-IT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0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it-IT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8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it-IT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6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it-IT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4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it-IT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rgbClr val="00AEEF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rgbClr val="00AEEF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983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7086600" y="6477000"/>
            <a:ext cx="1600200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>
              <a:defRPr/>
            </a:pPr>
            <a:r>
              <a:rPr lang="en-US" sz="900" smtClean="0">
                <a:solidFill>
                  <a:srgbClr val="BCBDC0"/>
                </a:solidFill>
                <a:latin typeface="Arial Narrow" charset="0"/>
              </a:rPr>
              <a:t>TITLE  |  </a:t>
            </a:r>
            <a:fld id="{801D6718-8E1E-F943-9D6B-AF47F5E8BEA9}" type="slidenum">
              <a:rPr lang="en-US" sz="900" smtClean="0">
                <a:solidFill>
                  <a:srgbClr val="BCBDC0"/>
                </a:solidFill>
                <a:latin typeface="Arial Narrow" charset="0"/>
              </a:rPr>
              <a:pPr algn="r">
                <a:defRPr/>
              </a:pPr>
              <a:t>‹N›</a:t>
            </a:fld>
            <a:r>
              <a:rPr lang="en-US" sz="900" smtClean="0">
                <a:solidFill>
                  <a:srgbClr val="BCBDC0"/>
                </a:solidFill>
                <a:latin typeface="Arial Narrow" charset="0"/>
              </a:rPr>
              <a:t>  </a:t>
            </a:r>
            <a:endParaRPr lang="en-US" sz="900" smtClean="0">
              <a:solidFill>
                <a:srgbClr val="958D85"/>
              </a:solidFill>
              <a:latin typeface="Arial Narrow" charset="0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299200"/>
            <a:ext cx="8953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outerShdw dist="61087" dir="5400000" rotWithShape="0">
              <a:srgbClr val="808080">
                <a:alpha val="25000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algn="ctr">
              <a:defRPr/>
            </a:pPr>
            <a:endParaRPr lang="it-IT" altLang="it-IT" smtClean="0">
              <a:solidFill>
                <a:srgbClr val="FFFFFF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7392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7086600" y="6477000"/>
            <a:ext cx="1600200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>
              <a:defRPr/>
            </a:pPr>
            <a:r>
              <a:rPr lang="en-US" sz="900" smtClean="0">
                <a:solidFill>
                  <a:srgbClr val="BCBDC0"/>
                </a:solidFill>
                <a:latin typeface="Arial Narrow" charset="0"/>
              </a:rPr>
              <a:t>TITLE  |  </a:t>
            </a:r>
            <a:fld id="{2C5DDF82-69B5-7649-BD59-504241696BF4}" type="slidenum">
              <a:rPr lang="en-US" sz="900" smtClean="0">
                <a:solidFill>
                  <a:srgbClr val="BCBDC0"/>
                </a:solidFill>
                <a:latin typeface="Arial Narrow" charset="0"/>
              </a:rPr>
              <a:pPr algn="r">
                <a:defRPr/>
              </a:pPr>
              <a:t>‹N›</a:t>
            </a:fld>
            <a:r>
              <a:rPr lang="en-US" sz="900" smtClean="0">
                <a:solidFill>
                  <a:srgbClr val="BCBDC0"/>
                </a:solidFill>
                <a:latin typeface="Arial Narrow" charset="0"/>
              </a:rPr>
              <a:t>  </a:t>
            </a:r>
            <a:endParaRPr lang="en-US" sz="900" smtClean="0">
              <a:solidFill>
                <a:srgbClr val="958D85"/>
              </a:solidFill>
              <a:latin typeface="Arial Narrow" charset="0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299200"/>
            <a:ext cx="8953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009999"/>
          </a:solidFill>
          <a:ln w="9525">
            <a:noFill/>
            <a:miter lim="800000"/>
            <a:headEnd/>
            <a:tailEnd/>
          </a:ln>
          <a:effectLst>
            <a:outerShdw dist="61087" dir="5400000" rotWithShape="0">
              <a:srgbClr val="808080">
                <a:alpha val="25000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algn="ctr">
              <a:defRPr/>
            </a:pPr>
            <a:endParaRPr lang="it-IT" altLang="it-IT" smtClean="0">
              <a:solidFill>
                <a:srgbClr val="FFFFFF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7277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7086600" y="6477000"/>
            <a:ext cx="1600200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>
              <a:defRPr/>
            </a:pPr>
            <a:r>
              <a:rPr lang="en-US" sz="900" smtClean="0">
                <a:solidFill>
                  <a:srgbClr val="BCBDC0"/>
                </a:solidFill>
                <a:latin typeface="Arial Narrow" charset="0"/>
              </a:rPr>
              <a:t>TITLE  |  </a:t>
            </a:r>
            <a:fld id="{6DD9D484-22B0-854C-AA2D-FDB4FAB6E3F2}" type="slidenum">
              <a:rPr lang="en-US" sz="900" smtClean="0">
                <a:solidFill>
                  <a:srgbClr val="BCBDC0"/>
                </a:solidFill>
                <a:latin typeface="Arial Narrow" charset="0"/>
              </a:rPr>
              <a:pPr algn="r">
                <a:defRPr/>
              </a:pPr>
              <a:t>‹N›</a:t>
            </a:fld>
            <a:r>
              <a:rPr lang="en-US" sz="900" smtClean="0">
                <a:solidFill>
                  <a:srgbClr val="BCBDC0"/>
                </a:solidFill>
                <a:latin typeface="Arial Narrow" charset="0"/>
              </a:rPr>
              <a:t>  </a:t>
            </a:r>
            <a:endParaRPr lang="en-US" sz="900" smtClean="0">
              <a:solidFill>
                <a:srgbClr val="958D85"/>
              </a:solidFill>
              <a:latin typeface="Arial Narrow" charset="0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299200"/>
            <a:ext cx="8953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FF7600"/>
          </a:solidFill>
          <a:ln w="9525">
            <a:noFill/>
            <a:miter lim="800000"/>
            <a:headEnd/>
            <a:tailEnd/>
          </a:ln>
          <a:effectLst>
            <a:outerShdw dist="61087" dir="5400000" rotWithShape="0">
              <a:srgbClr val="808080">
                <a:alpha val="25000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algn="ctr">
              <a:defRPr/>
            </a:pPr>
            <a:endParaRPr lang="it-IT" altLang="it-IT" smtClean="0">
              <a:solidFill>
                <a:srgbClr val="FFFFFF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101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>
                    <a:lumMod val="85000"/>
                  </a:schemeClr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7114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0" i="0" cap="all"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Georgia"/>
                <a:cs typeface="Georgi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974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eorgia"/>
                <a:cs typeface="Georgia"/>
              </a:defRPr>
            </a:lvl1pPr>
            <a:lvl2pPr>
              <a:defRPr sz="2400">
                <a:latin typeface="Georgia"/>
                <a:cs typeface="Georgia"/>
              </a:defRPr>
            </a:lvl2pPr>
            <a:lvl3pPr>
              <a:defRPr sz="20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800"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eorgia"/>
                <a:cs typeface="Georgia"/>
              </a:defRPr>
            </a:lvl1pPr>
            <a:lvl2pPr>
              <a:defRPr sz="2400">
                <a:latin typeface="Georgia"/>
                <a:cs typeface="Georgia"/>
              </a:defRPr>
            </a:lvl2pPr>
            <a:lvl3pPr>
              <a:defRPr sz="20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800"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196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 Narrow"/>
                <a:cs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eorgia"/>
                <a:cs typeface="Georgia"/>
              </a:defRPr>
            </a:lvl1pPr>
            <a:lvl2pPr>
              <a:defRPr sz="2000">
                <a:latin typeface="Georgia"/>
                <a:cs typeface="Georgia"/>
              </a:defRPr>
            </a:lvl2pPr>
            <a:lvl3pPr>
              <a:defRPr sz="1800">
                <a:latin typeface="Georgia"/>
                <a:cs typeface="Georgia"/>
              </a:defRPr>
            </a:lvl3pPr>
            <a:lvl4pPr>
              <a:defRPr sz="16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 Narrow"/>
                <a:cs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eorgia"/>
                <a:cs typeface="Georgia"/>
              </a:defRPr>
            </a:lvl1pPr>
            <a:lvl2pPr>
              <a:defRPr sz="2000">
                <a:latin typeface="Georgia"/>
                <a:cs typeface="Georgia"/>
              </a:defRPr>
            </a:lvl2pPr>
            <a:lvl3pPr>
              <a:defRPr sz="1800">
                <a:latin typeface="Georgia"/>
                <a:cs typeface="Georgia"/>
              </a:defRPr>
            </a:lvl3pPr>
            <a:lvl4pPr>
              <a:defRPr sz="16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16612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95354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79889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Georgia"/>
                <a:cs typeface="Georgia"/>
              </a:defRPr>
            </a:lvl1pPr>
            <a:lvl2pPr>
              <a:defRPr sz="2800">
                <a:latin typeface="Georgia"/>
                <a:cs typeface="Georgia"/>
              </a:defRPr>
            </a:lvl2pPr>
            <a:lvl3pPr>
              <a:defRPr sz="2400">
                <a:latin typeface="Georgia"/>
                <a:cs typeface="Georgia"/>
              </a:defRPr>
            </a:lvl3pPr>
            <a:lvl4pPr>
              <a:defRPr sz="2000">
                <a:latin typeface="Georgia"/>
                <a:cs typeface="Georgia"/>
              </a:defRPr>
            </a:lvl4pPr>
            <a:lvl5pPr>
              <a:defRPr sz="2000">
                <a:latin typeface="Georgia"/>
                <a:cs typeface="Georgia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eorgia"/>
                <a:cs typeface="Georgi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99309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rgbClr val="005DAA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rgbClr val="005DAA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6784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 Narrow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eorgia"/>
                <a:cs typeface="Georgi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62039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>
            <a:spLocks noChangeArrowheads="1"/>
          </p:cNvSpPr>
          <p:nvPr/>
        </p:nvSpPr>
        <p:spPr bwMode="auto">
          <a:xfrm>
            <a:off x="7086600" y="6477000"/>
            <a:ext cx="1600200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>
              <a:defRPr/>
            </a:pPr>
            <a:r>
              <a:rPr lang="en-US" sz="900" smtClean="0">
                <a:solidFill>
                  <a:srgbClr val="BCBDC0"/>
                </a:solidFill>
                <a:latin typeface="Arial Narrow" charset="0"/>
              </a:rPr>
              <a:t>TITLE  |  </a:t>
            </a:r>
            <a:fld id="{EE4C26AF-2C17-6848-8059-5C6CCE7E83AD}" type="slidenum">
              <a:rPr lang="en-US" sz="900" smtClean="0">
                <a:solidFill>
                  <a:srgbClr val="BCBDC0"/>
                </a:solidFill>
                <a:latin typeface="Arial Narrow" charset="0"/>
              </a:rPr>
              <a:pPr algn="r">
                <a:defRPr/>
              </a:pPr>
              <a:t>‹N›</a:t>
            </a:fld>
            <a:r>
              <a:rPr lang="en-US" sz="900" smtClean="0">
                <a:solidFill>
                  <a:srgbClr val="BCBDC0"/>
                </a:solidFill>
                <a:latin typeface="Arial Narrow" charset="0"/>
              </a:rPr>
              <a:t>  </a:t>
            </a:r>
            <a:endParaRPr lang="en-US" sz="900" smtClean="0">
              <a:solidFill>
                <a:srgbClr val="958D85"/>
              </a:solidFill>
              <a:latin typeface="Arial Narrow" charset="0"/>
            </a:endParaRPr>
          </a:p>
        </p:txBody>
      </p:sp>
      <p:pic>
        <p:nvPicPr>
          <p:cNvPr id="3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299200"/>
            <a:ext cx="8953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7449106"/>
      </p:ext>
    </p:extLst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>
            <a:spLocks noChangeArrowheads="1"/>
          </p:cNvSpPr>
          <p:nvPr/>
        </p:nvSpPr>
        <p:spPr bwMode="auto">
          <a:xfrm>
            <a:off x="7086600" y="6477000"/>
            <a:ext cx="1600200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>
              <a:defRPr/>
            </a:pPr>
            <a:r>
              <a:rPr lang="en-US" sz="900" smtClean="0">
                <a:solidFill>
                  <a:srgbClr val="BCBDC0"/>
                </a:solidFill>
                <a:latin typeface="Arial Narrow" charset="0"/>
              </a:rPr>
              <a:t>TITLE  |  </a:t>
            </a:r>
            <a:fld id="{D2CC2DD2-21C7-F447-AC2D-ECF71AA8E62C}" type="slidenum">
              <a:rPr lang="en-US" sz="900" smtClean="0">
                <a:solidFill>
                  <a:srgbClr val="BCBDC0"/>
                </a:solidFill>
                <a:latin typeface="Arial Narrow" charset="0"/>
              </a:rPr>
              <a:pPr algn="r">
                <a:defRPr/>
              </a:pPr>
              <a:t>‹N›</a:t>
            </a:fld>
            <a:r>
              <a:rPr lang="en-US" sz="900" smtClean="0">
                <a:solidFill>
                  <a:srgbClr val="BCBDC0"/>
                </a:solidFill>
                <a:latin typeface="Arial Narrow" charset="0"/>
              </a:rPr>
              <a:t>  </a:t>
            </a:r>
            <a:endParaRPr lang="en-US" sz="900" smtClean="0">
              <a:solidFill>
                <a:srgbClr val="958D85"/>
              </a:solidFill>
              <a:latin typeface="Arial Narrow" charset="0"/>
            </a:endParaRPr>
          </a:p>
        </p:txBody>
      </p:sp>
      <p:pic>
        <p:nvPicPr>
          <p:cNvPr id="3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299200"/>
            <a:ext cx="8953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1197863"/>
      </p:ext>
    </p:extLst>
  </p:cSld>
  <p:clrMapOvr>
    <a:masterClrMapping/>
  </p:clrMapOvr>
  <p:transition spd="slow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7F6A3650-08F6-BA4C-AD2C-24873E016F9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5876255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7162800" y="6477000"/>
            <a:ext cx="1524000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>
              <a:defRPr/>
            </a:pPr>
            <a:r>
              <a:rPr lang="en-US" sz="900" smtClean="0">
                <a:solidFill>
                  <a:srgbClr val="BCBDC0"/>
                </a:solidFill>
                <a:latin typeface="Arial Narrow" charset="0"/>
              </a:rPr>
              <a:t>TITLE |  </a:t>
            </a:r>
            <a:fld id="{F9902F05-597C-7C42-8025-0BE1E50B6BE6}" type="slidenum">
              <a:rPr lang="en-US" sz="900" smtClean="0">
                <a:solidFill>
                  <a:srgbClr val="BCBDC0"/>
                </a:solidFill>
                <a:latin typeface="Arial Narrow" charset="0"/>
              </a:rPr>
              <a:pPr algn="r">
                <a:defRPr/>
              </a:pPr>
              <a:t>‹N›</a:t>
            </a:fld>
            <a:r>
              <a:rPr lang="en-US" sz="900" smtClean="0">
                <a:solidFill>
                  <a:srgbClr val="BCBDC0"/>
                </a:solidFill>
                <a:latin typeface="Arial Narrow" charset="0"/>
              </a:rPr>
              <a:t>  </a:t>
            </a:r>
            <a:endParaRPr lang="en-US" sz="900" smtClean="0">
              <a:solidFill>
                <a:srgbClr val="958D85"/>
              </a:solidFill>
              <a:latin typeface="Arial Narrow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299200"/>
            <a:ext cx="8953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6" name="Rectangle 4"/>
          <p:cNvSpPr>
            <a:spLocks noChangeArrowheads="1"/>
          </p:cNvSpPr>
          <p:nvPr userDrawn="1"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outerShdw dist="61087" dir="5400000" rotWithShape="0">
              <a:srgbClr val="808080">
                <a:alpha val="45998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algn="ctr">
              <a:defRPr/>
            </a:pPr>
            <a:endParaRPr lang="it-IT" altLang="it-IT" smtClean="0">
              <a:solidFill>
                <a:srgbClr val="FFFFFF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91399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7162800" y="6477000"/>
            <a:ext cx="1524000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>
              <a:defRPr/>
            </a:pPr>
            <a:r>
              <a:rPr lang="en-US" sz="900" smtClean="0">
                <a:solidFill>
                  <a:srgbClr val="BCBDC0"/>
                </a:solidFill>
                <a:latin typeface="Arial Narrow" charset="0"/>
              </a:rPr>
              <a:t>TITLE |  </a:t>
            </a:r>
            <a:fld id="{C1992B06-94D6-7C48-A77E-02B225FD4613}" type="slidenum">
              <a:rPr lang="en-US" sz="900" smtClean="0">
                <a:solidFill>
                  <a:srgbClr val="BCBDC0"/>
                </a:solidFill>
                <a:latin typeface="Arial Narrow" charset="0"/>
              </a:rPr>
              <a:pPr algn="r">
                <a:defRPr/>
              </a:pPr>
              <a:t>‹N›</a:t>
            </a:fld>
            <a:r>
              <a:rPr lang="en-US" sz="900" smtClean="0">
                <a:solidFill>
                  <a:srgbClr val="BCBDC0"/>
                </a:solidFill>
                <a:latin typeface="Arial Narrow" charset="0"/>
              </a:rPr>
              <a:t>  </a:t>
            </a:r>
            <a:endParaRPr lang="en-US" sz="900" smtClean="0">
              <a:solidFill>
                <a:srgbClr val="958D85"/>
              </a:solidFill>
              <a:latin typeface="Arial Narrow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299200"/>
            <a:ext cx="8953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6" name="Rectangle 4"/>
          <p:cNvSpPr>
            <a:spLocks noChangeArrowheads="1"/>
          </p:cNvSpPr>
          <p:nvPr userDrawn="1"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rgbClr val="005DAA"/>
          </a:solidFill>
          <a:ln w="9525">
            <a:noFill/>
            <a:miter lim="800000"/>
            <a:headEnd/>
            <a:tailEnd/>
          </a:ln>
          <a:effectLst>
            <a:outerShdw dist="61087" dir="5400000" rotWithShape="0">
              <a:srgbClr val="808080">
                <a:alpha val="45998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algn="ctr">
              <a:defRPr/>
            </a:pPr>
            <a:endParaRPr lang="it-IT" altLang="it-IT" smtClean="0">
              <a:solidFill>
                <a:srgbClr val="FFFFFF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2512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7162800" y="6477000"/>
            <a:ext cx="1524000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>
              <a:defRPr/>
            </a:pPr>
            <a:r>
              <a:rPr lang="en-US" sz="900" smtClean="0">
                <a:solidFill>
                  <a:srgbClr val="BCBDC0"/>
                </a:solidFill>
                <a:latin typeface="Arial Narrow" charset="0"/>
              </a:rPr>
              <a:t>TITLE |  </a:t>
            </a:r>
            <a:fld id="{8F140FB2-560F-6C4C-856E-0DC2D5ECA29D}" type="slidenum">
              <a:rPr lang="en-US" sz="900" smtClean="0">
                <a:solidFill>
                  <a:srgbClr val="BCBDC0"/>
                </a:solidFill>
                <a:latin typeface="Arial Narrow" charset="0"/>
              </a:rPr>
              <a:pPr algn="r">
                <a:defRPr/>
              </a:pPr>
              <a:t>‹N›</a:t>
            </a:fld>
            <a:r>
              <a:rPr lang="en-US" sz="900" smtClean="0">
                <a:solidFill>
                  <a:srgbClr val="BCBDC0"/>
                </a:solidFill>
                <a:latin typeface="Arial Narrow" charset="0"/>
              </a:rPr>
              <a:t>  </a:t>
            </a:r>
            <a:endParaRPr lang="en-US" sz="900" smtClean="0">
              <a:solidFill>
                <a:srgbClr val="958D85"/>
              </a:solidFill>
              <a:latin typeface="Arial Narrow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299200"/>
            <a:ext cx="8953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6" name="Rectangle 4"/>
          <p:cNvSpPr>
            <a:spLocks noChangeArrowheads="1"/>
          </p:cNvSpPr>
          <p:nvPr userDrawn="1"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outerShdw dist="61087" dir="5400000" rotWithShape="0">
              <a:srgbClr val="808080">
                <a:alpha val="45998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algn="ctr">
              <a:defRPr/>
            </a:pPr>
            <a:endParaRPr lang="it-IT" altLang="it-IT" smtClean="0">
              <a:solidFill>
                <a:srgbClr val="FFFFFF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14921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7162800" y="6477000"/>
            <a:ext cx="1524000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>
              <a:defRPr/>
            </a:pPr>
            <a:r>
              <a:rPr lang="en-US" sz="900" smtClean="0">
                <a:solidFill>
                  <a:srgbClr val="BCBDC0"/>
                </a:solidFill>
                <a:latin typeface="Arial Narrow" charset="0"/>
              </a:rPr>
              <a:t>TITLE |  </a:t>
            </a:r>
            <a:fld id="{906B1FE9-7CF3-6546-8416-E82E7C194A3A}" type="slidenum">
              <a:rPr lang="en-US" sz="900" smtClean="0">
                <a:solidFill>
                  <a:srgbClr val="BCBDC0"/>
                </a:solidFill>
                <a:latin typeface="Arial Narrow" charset="0"/>
              </a:rPr>
              <a:pPr algn="r">
                <a:defRPr/>
              </a:pPr>
              <a:t>‹N›</a:t>
            </a:fld>
            <a:r>
              <a:rPr lang="en-US" sz="900" smtClean="0">
                <a:solidFill>
                  <a:srgbClr val="BCBDC0"/>
                </a:solidFill>
                <a:latin typeface="Arial Narrow" charset="0"/>
              </a:rPr>
              <a:t>  </a:t>
            </a:r>
            <a:endParaRPr lang="en-US" sz="900" smtClean="0">
              <a:solidFill>
                <a:srgbClr val="958D85"/>
              </a:solidFill>
              <a:latin typeface="Arial Narrow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299200"/>
            <a:ext cx="8953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6" name="Rectangle 4"/>
          <p:cNvSpPr>
            <a:spLocks noChangeArrowheads="1"/>
          </p:cNvSpPr>
          <p:nvPr userDrawn="1"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rgbClr val="009999"/>
          </a:solidFill>
          <a:ln w="9525">
            <a:noFill/>
            <a:miter lim="800000"/>
            <a:headEnd/>
            <a:tailEnd/>
          </a:ln>
          <a:effectLst>
            <a:outerShdw dist="61087" dir="5400000" rotWithShape="0">
              <a:srgbClr val="808080">
                <a:alpha val="45998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algn="ctr">
              <a:defRPr/>
            </a:pPr>
            <a:endParaRPr lang="it-IT" altLang="it-IT" smtClean="0">
              <a:solidFill>
                <a:srgbClr val="FFFFFF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08606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7162800" y="6477000"/>
            <a:ext cx="1524000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>
              <a:defRPr/>
            </a:pPr>
            <a:r>
              <a:rPr lang="en-US" sz="900" smtClean="0">
                <a:solidFill>
                  <a:srgbClr val="BCBDC0"/>
                </a:solidFill>
                <a:latin typeface="Arial Narrow" charset="0"/>
              </a:rPr>
              <a:t>TITLE |  </a:t>
            </a:r>
            <a:fld id="{A6D7B7C8-71C1-DD4D-8F43-3BDF955BE88B}" type="slidenum">
              <a:rPr lang="en-US" sz="900" smtClean="0">
                <a:solidFill>
                  <a:srgbClr val="BCBDC0"/>
                </a:solidFill>
                <a:latin typeface="Arial Narrow" charset="0"/>
              </a:rPr>
              <a:pPr algn="r">
                <a:defRPr/>
              </a:pPr>
              <a:t>‹N›</a:t>
            </a:fld>
            <a:r>
              <a:rPr lang="en-US" sz="900" smtClean="0">
                <a:solidFill>
                  <a:srgbClr val="BCBDC0"/>
                </a:solidFill>
                <a:latin typeface="Arial Narrow" charset="0"/>
              </a:rPr>
              <a:t>  </a:t>
            </a:r>
            <a:endParaRPr lang="en-US" sz="900" smtClean="0">
              <a:solidFill>
                <a:srgbClr val="958D85"/>
              </a:solidFill>
              <a:latin typeface="Arial Narrow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299200"/>
            <a:ext cx="8953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6" name="Rectangle 4"/>
          <p:cNvSpPr>
            <a:spLocks noChangeArrowheads="1"/>
          </p:cNvSpPr>
          <p:nvPr userDrawn="1"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rgbClr val="FF7600"/>
          </a:solidFill>
          <a:ln w="9525">
            <a:noFill/>
            <a:miter lim="800000"/>
            <a:headEnd/>
            <a:tailEnd/>
          </a:ln>
          <a:effectLst>
            <a:outerShdw dist="61087" dir="5400000" rotWithShape="0">
              <a:srgbClr val="808080">
                <a:alpha val="45998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algn="ctr">
              <a:defRPr/>
            </a:pPr>
            <a:endParaRPr lang="it-IT" altLang="it-IT" smtClean="0">
              <a:solidFill>
                <a:srgbClr val="FFFFFF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8672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7162800" y="6477000"/>
            <a:ext cx="1524000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>
              <a:defRPr/>
            </a:pPr>
            <a:r>
              <a:rPr lang="en-US" sz="900" smtClean="0">
                <a:solidFill>
                  <a:srgbClr val="BCBDC0"/>
                </a:solidFill>
                <a:latin typeface="Arial Narrow" charset="0"/>
              </a:rPr>
              <a:t>TITLE |  </a:t>
            </a:r>
            <a:fld id="{9EB5E7F8-ADDF-0146-8829-4ADF3414B2A1}" type="slidenum">
              <a:rPr lang="en-US" sz="900" smtClean="0">
                <a:solidFill>
                  <a:srgbClr val="BCBDC0"/>
                </a:solidFill>
                <a:latin typeface="Arial Narrow" charset="0"/>
              </a:rPr>
              <a:pPr algn="r">
                <a:defRPr/>
              </a:pPr>
              <a:t>‹N›</a:t>
            </a:fld>
            <a:r>
              <a:rPr lang="en-US" sz="900" smtClean="0">
                <a:solidFill>
                  <a:srgbClr val="BCBDC0"/>
                </a:solidFill>
                <a:latin typeface="Arial Narrow" charset="0"/>
              </a:rPr>
              <a:t>  </a:t>
            </a:r>
            <a:endParaRPr lang="en-US" sz="900" smtClean="0">
              <a:solidFill>
                <a:srgbClr val="958D85"/>
              </a:solidFill>
              <a:latin typeface="Arial Narrow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299200"/>
            <a:ext cx="8953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545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tx2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02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accent3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accent3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749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accent6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accent6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645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2759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D5CAA548-5FCA-BE4C-B9F6-A60FCF2BAF2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5171961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7086600" y="6477000"/>
            <a:ext cx="1600200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>
              <a:defRPr/>
            </a:pPr>
            <a:r>
              <a:rPr lang="en-US" sz="900" smtClean="0">
                <a:solidFill>
                  <a:srgbClr val="BCBDC0"/>
                </a:solidFill>
                <a:latin typeface="Arial Narrow" charset="0"/>
              </a:rPr>
              <a:t>TITLE  |  </a:t>
            </a:r>
            <a:fld id="{CF024CF6-5A03-9A4A-8B58-3B9727255EFE}" type="slidenum">
              <a:rPr lang="en-US" sz="900" smtClean="0">
                <a:solidFill>
                  <a:srgbClr val="BCBDC0"/>
                </a:solidFill>
                <a:latin typeface="Arial Narrow" charset="0"/>
              </a:rPr>
              <a:pPr algn="r">
                <a:defRPr/>
              </a:pPr>
              <a:t>‹N›</a:t>
            </a:fld>
            <a:r>
              <a:rPr lang="en-US" sz="900" smtClean="0">
                <a:solidFill>
                  <a:srgbClr val="BCBDC0"/>
                </a:solidFill>
                <a:latin typeface="Arial Narrow" charset="0"/>
              </a:rPr>
              <a:t>  </a:t>
            </a:r>
            <a:endParaRPr lang="en-US" sz="900" smtClean="0">
              <a:solidFill>
                <a:srgbClr val="958D85"/>
              </a:solidFill>
              <a:latin typeface="Arial Narrow" charset="0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299200"/>
            <a:ext cx="8953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outerShdw dist="61087" dir="5400000" rotWithShape="0">
              <a:srgbClr val="808080">
                <a:alpha val="25000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algn="ctr">
              <a:defRPr/>
            </a:pPr>
            <a:endParaRPr lang="it-IT" altLang="it-IT" smtClean="0">
              <a:solidFill>
                <a:srgbClr val="FFFFFF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002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7086600" y="6477000"/>
            <a:ext cx="1600200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>
              <a:defRPr/>
            </a:pPr>
            <a:r>
              <a:rPr lang="en-US" sz="900" smtClean="0">
                <a:solidFill>
                  <a:srgbClr val="BCBDC0"/>
                </a:solidFill>
                <a:latin typeface="Arial Narrow" charset="0"/>
              </a:rPr>
              <a:t>TITLE  |  </a:t>
            </a:r>
            <a:fld id="{027E570A-9CDE-B549-B17C-3AD103807BE0}" type="slidenum">
              <a:rPr lang="en-US" sz="900" smtClean="0">
                <a:solidFill>
                  <a:srgbClr val="BCBDC0"/>
                </a:solidFill>
                <a:latin typeface="Arial Narrow" charset="0"/>
              </a:rPr>
              <a:pPr algn="r">
                <a:defRPr/>
              </a:pPr>
              <a:t>‹N›</a:t>
            </a:fld>
            <a:r>
              <a:rPr lang="en-US" sz="900" smtClean="0">
                <a:solidFill>
                  <a:srgbClr val="BCBDC0"/>
                </a:solidFill>
                <a:latin typeface="Arial Narrow" charset="0"/>
              </a:rPr>
              <a:t>  </a:t>
            </a:r>
            <a:endParaRPr lang="en-US" sz="900" smtClean="0">
              <a:solidFill>
                <a:srgbClr val="958D85"/>
              </a:solidFill>
              <a:latin typeface="Arial Narrow" charset="0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299200"/>
            <a:ext cx="8953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005DAA"/>
          </a:solidFill>
          <a:ln w="9525">
            <a:noFill/>
            <a:miter lim="800000"/>
            <a:headEnd/>
            <a:tailEnd/>
          </a:ln>
          <a:effectLst>
            <a:outerShdw dist="61087" dir="5400000" rotWithShape="0">
              <a:srgbClr val="808080">
                <a:alpha val="25000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algn="ctr">
              <a:defRPr/>
            </a:pPr>
            <a:endParaRPr lang="it-IT" altLang="it-IT" smtClean="0">
              <a:solidFill>
                <a:srgbClr val="FFFFFF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581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6E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pic>
        <p:nvPicPr>
          <p:cNvPr id="1027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8" y="6165850"/>
            <a:ext cx="1216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52400"/>
            <a:ext cx="31242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188" r:id="rId1"/>
    <p:sldLayoutId id="2147486189" r:id="rId2"/>
    <p:sldLayoutId id="2147486190" r:id="rId3"/>
    <p:sldLayoutId id="2147486191" r:id="rId4"/>
    <p:sldLayoutId id="2147486192" r:id="rId5"/>
    <p:sldLayoutId id="2147486193" r:id="rId6"/>
    <p:sldLayoutId id="2147486194" r:id="rId7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7086600" y="6477000"/>
            <a:ext cx="1600200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>
              <a:defRPr/>
            </a:pPr>
            <a:r>
              <a:rPr lang="en-US" sz="900" smtClean="0">
                <a:solidFill>
                  <a:srgbClr val="BCBDC0"/>
                </a:solidFill>
                <a:latin typeface="Arial Narrow" charset="0"/>
              </a:rPr>
              <a:t>TITLE  |  </a:t>
            </a:r>
            <a:fld id="{A3895731-E21B-CF43-BE41-A7B80965918F}" type="slidenum">
              <a:rPr lang="en-US" sz="900" smtClean="0">
                <a:solidFill>
                  <a:srgbClr val="BCBDC0"/>
                </a:solidFill>
                <a:latin typeface="Arial Narrow" charset="0"/>
              </a:rPr>
              <a:pPr algn="r">
                <a:defRPr/>
              </a:pPr>
              <a:t>‹N›</a:t>
            </a:fld>
            <a:r>
              <a:rPr lang="en-US" sz="900" smtClean="0">
                <a:solidFill>
                  <a:srgbClr val="BCBDC0"/>
                </a:solidFill>
                <a:latin typeface="Arial Narrow" charset="0"/>
              </a:rPr>
              <a:t>  </a:t>
            </a:r>
            <a:endParaRPr lang="en-US" sz="900" smtClean="0">
              <a:solidFill>
                <a:srgbClr val="958D85"/>
              </a:solidFill>
              <a:latin typeface="Arial Narrow" charset="0"/>
            </a:endParaRPr>
          </a:p>
        </p:txBody>
      </p:sp>
      <p:pic>
        <p:nvPicPr>
          <p:cNvPr id="3075" name="Picture 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299200"/>
            <a:ext cx="8953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195" r:id="rId1"/>
    <p:sldLayoutId id="2147486196" r:id="rId2"/>
    <p:sldLayoutId id="2147486197" r:id="rId3"/>
    <p:sldLayoutId id="2147486198" r:id="rId4"/>
    <p:sldLayoutId id="2147486199" r:id="rId5"/>
    <p:sldLayoutId id="2147486200" r:id="rId6"/>
    <p:sldLayoutId id="2147486201" r:id="rId7"/>
    <p:sldLayoutId id="2147486202" r:id="rId8"/>
    <p:sldLayoutId id="2147486203" r:id="rId9"/>
    <p:sldLayoutId id="2147486204" r:id="rId10"/>
    <p:sldLayoutId id="2147486205" r:id="rId11"/>
    <p:sldLayoutId id="2147486206" r:id="rId12"/>
    <p:sldLayoutId id="2147486207" r:id="rId13"/>
    <p:sldLayoutId id="2147486208" r:id="rId14"/>
    <p:sldLayoutId id="2147486209" r:id="rId15"/>
    <p:sldLayoutId id="2147486210" r:id="rId16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2"/>
          <p:cNvSpPr txBox="1">
            <a:spLocks noChangeArrowheads="1"/>
          </p:cNvSpPr>
          <p:nvPr/>
        </p:nvSpPr>
        <p:spPr bwMode="auto">
          <a:xfrm>
            <a:off x="7162800" y="6477000"/>
            <a:ext cx="1524000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>
              <a:defRPr/>
            </a:pPr>
            <a:r>
              <a:rPr lang="en-US" sz="900" smtClean="0">
                <a:solidFill>
                  <a:srgbClr val="BCBDC0"/>
                </a:solidFill>
                <a:latin typeface="Arial Narrow" charset="0"/>
              </a:rPr>
              <a:t>TITLE |  </a:t>
            </a:r>
            <a:fld id="{BD3C8F0E-8FEC-7C40-97C6-2F7959F704A4}" type="slidenum">
              <a:rPr lang="en-US" sz="900" smtClean="0">
                <a:solidFill>
                  <a:srgbClr val="BCBDC0"/>
                </a:solidFill>
                <a:latin typeface="Arial Narrow" charset="0"/>
              </a:rPr>
              <a:pPr algn="r">
                <a:defRPr/>
              </a:pPr>
              <a:t>‹N›</a:t>
            </a:fld>
            <a:r>
              <a:rPr lang="en-US" sz="900" smtClean="0">
                <a:solidFill>
                  <a:srgbClr val="BCBDC0"/>
                </a:solidFill>
                <a:latin typeface="Arial Narrow" charset="0"/>
              </a:rPr>
              <a:t>  </a:t>
            </a:r>
            <a:endParaRPr lang="en-US" sz="900" smtClean="0">
              <a:solidFill>
                <a:srgbClr val="958D85"/>
              </a:solidFill>
              <a:latin typeface="Arial Narrow" charset="0"/>
            </a:endParaRPr>
          </a:p>
        </p:txBody>
      </p:sp>
      <p:pic>
        <p:nvPicPr>
          <p:cNvPr id="12291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299200"/>
            <a:ext cx="8953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211" r:id="rId1"/>
    <p:sldLayoutId id="2147486212" r:id="rId2"/>
    <p:sldLayoutId id="2147486213" r:id="rId3"/>
    <p:sldLayoutId id="2147486214" r:id="rId4"/>
    <p:sldLayoutId id="2147486215" r:id="rId5"/>
    <p:sldLayoutId id="2147486216" r:id="rId6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2.jpe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3.png"/><Relationship Id="rId5" Type="http://schemas.openxmlformats.org/officeDocument/2006/relationships/image" Target="../media/image16.jpe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1.jpe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2.jpe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0" y="3602038"/>
            <a:ext cx="91440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algn="ctr">
              <a:spcBef>
                <a:spcPts val="50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b="1">
                <a:solidFill>
                  <a:srgbClr val="FFFFFF"/>
                </a:solidFill>
              </a:rPr>
              <a:t>SEMINARIO ISTRUZIONE SQUADRA DISTRETTUALE</a:t>
            </a:r>
            <a:br>
              <a:rPr lang="it-IT" b="1">
                <a:solidFill>
                  <a:srgbClr val="FFFFFF"/>
                </a:solidFill>
              </a:rPr>
            </a:br>
            <a:r>
              <a:rPr lang="it-IT">
                <a:solidFill>
                  <a:srgbClr val="FFFFFF"/>
                </a:solidFill>
              </a:rPr>
              <a:t>Repubblica di San Marino, 22 Febbraio 2014</a:t>
            </a:r>
          </a:p>
        </p:txBody>
      </p:sp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0" y="3276600"/>
            <a:ext cx="9144000" cy="1600200"/>
          </a:xfrm>
          <a:prstGeom prst="rect">
            <a:avLst/>
          </a:prstGeom>
          <a:solidFill>
            <a:srgbClr val="3155A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it-IT"/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0" y="3276600"/>
            <a:ext cx="91440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algn="ctr">
              <a:spcBef>
                <a:spcPts val="50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4200" b="1">
                <a:solidFill>
                  <a:srgbClr val="FFFFFF"/>
                </a:solidFill>
                <a:latin typeface="Georgia" charset="0"/>
              </a:rPr>
              <a:t>Davide Zanghi dalle Olle </a:t>
            </a:r>
          </a:p>
          <a:p>
            <a:pPr algn="ctr">
              <a:spcBef>
                <a:spcPts val="50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4200" b="1">
                <a:solidFill>
                  <a:srgbClr val="FFFFFF"/>
                </a:solidFill>
                <a:latin typeface="Georgia" charset="0"/>
              </a:rPr>
              <a:t>di Samoggia </a:t>
            </a: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0" y="1958975"/>
            <a:ext cx="914400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1800" b="1">
              <a:solidFill>
                <a:srgbClr val="3155A4"/>
              </a:solidFill>
              <a:latin typeface="Georgia" charset="0"/>
            </a:endParaRPr>
          </a:p>
        </p:txBody>
      </p:sp>
      <p:sp>
        <p:nvSpPr>
          <p:cNvPr id="21509" name="Rectangle 9"/>
          <p:cNvSpPr>
            <a:spLocks noChangeArrowheads="1"/>
          </p:cNvSpPr>
          <p:nvPr/>
        </p:nvSpPr>
        <p:spPr bwMode="auto">
          <a:xfrm>
            <a:off x="25400" y="5181600"/>
            <a:ext cx="8888413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algn="ctr">
              <a:spcBef>
                <a:spcPts val="50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3200" b="1">
                <a:solidFill>
                  <a:srgbClr val="FF0000"/>
                </a:solidFill>
                <a:latin typeface="Georgia" charset="0"/>
              </a:rPr>
              <a:t>SINS - SEFF</a:t>
            </a:r>
            <a:endParaRPr lang="it-IT" sz="2000" b="1">
              <a:solidFill>
                <a:srgbClr val="FF0000"/>
              </a:solidFill>
              <a:latin typeface="Georgia" charset="0"/>
            </a:endParaRPr>
          </a:p>
          <a:p>
            <a:pPr algn="ctr">
              <a:spcBef>
                <a:spcPts val="50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b="1">
                <a:solidFill>
                  <a:srgbClr val="FF0000"/>
                </a:solidFill>
                <a:latin typeface="Georgia" charset="0"/>
              </a:rPr>
              <a:t>Seminario Istruzione Nuovi Soci</a:t>
            </a:r>
          </a:p>
          <a:p>
            <a:pPr algn="ctr">
              <a:spcBef>
                <a:spcPts val="50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b="1">
                <a:solidFill>
                  <a:srgbClr val="FF0000"/>
                </a:solidFill>
                <a:latin typeface="Georgia" charset="0"/>
              </a:rPr>
              <a:t>Seminario Distrettuale sull’Effettivo</a:t>
            </a:r>
          </a:p>
          <a:p>
            <a:pPr algn="ctr">
              <a:spcBef>
                <a:spcPts val="50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b="1">
              <a:solidFill>
                <a:srgbClr val="3155A4"/>
              </a:solidFill>
            </a:endParaRPr>
          </a:p>
        </p:txBody>
      </p:sp>
      <p:sp>
        <p:nvSpPr>
          <p:cNvPr id="21510" name="Rectangle 11"/>
          <p:cNvSpPr>
            <a:spLocks noChangeArrowheads="1"/>
          </p:cNvSpPr>
          <p:nvPr/>
        </p:nvSpPr>
        <p:spPr bwMode="auto">
          <a:xfrm>
            <a:off x="0" y="3675063"/>
            <a:ext cx="91440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it-IT"/>
          </a:p>
        </p:txBody>
      </p:sp>
      <p:sp>
        <p:nvSpPr>
          <p:cNvPr id="21511" name="Rectangle 10"/>
          <p:cNvSpPr>
            <a:spLocks noChangeArrowheads="1"/>
          </p:cNvSpPr>
          <p:nvPr/>
        </p:nvSpPr>
        <p:spPr bwMode="auto">
          <a:xfrm>
            <a:off x="36513" y="6318250"/>
            <a:ext cx="914400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2000" b="1">
              <a:solidFill>
                <a:srgbClr val="0070C0"/>
              </a:solidFill>
              <a:latin typeface="Georgia" charset="0"/>
            </a:endParaRPr>
          </a:p>
        </p:txBody>
      </p:sp>
      <p:pic>
        <p:nvPicPr>
          <p:cNvPr id="2151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587375"/>
            <a:ext cx="4679950" cy="186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3" name="Text Box 8"/>
          <p:cNvSpPr txBox="1">
            <a:spLocks noChangeArrowheads="1"/>
          </p:cNvSpPr>
          <p:nvPr/>
        </p:nvSpPr>
        <p:spPr bwMode="auto">
          <a:xfrm>
            <a:off x="-25400" y="4267200"/>
            <a:ext cx="8940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>
              <a:spcBef>
                <a:spcPts val="500"/>
              </a:spcBef>
            </a:pPr>
            <a:r>
              <a:rPr lang="it-IT" sz="1800" b="1">
                <a:solidFill>
                  <a:srgbClr val="FFFFFF"/>
                </a:solidFill>
                <a:latin typeface="Georgia" charset="0"/>
                <a:ea typeface="MS PGothic" charset="0"/>
                <a:cs typeface="MS PGothic" charset="0"/>
              </a:rPr>
              <a:t/>
            </a:r>
            <a:br>
              <a:rPr lang="it-IT" sz="1800" b="1">
                <a:solidFill>
                  <a:srgbClr val="FFFFFF"/>
                </a:solidFill>
                <a:latin typeface="Georgia" charset="0"/>
                <a:ea typeface="MS PGothic" charset="0"/>
                <a:cs typeface="MS PGothic" charset="0"/>
              </a:rPr>
            </a:br>
            <a:endParaRPr lang="it-IT" sz="1800">
              <a:solidFill>
                <a:srgbClr val="FFFFFF"/>
              </a:solidFill>
              <a:latin typeface="Georgia" charset="0"/>
              <a:ea typeface="MS PGothic" charset="0"/>
              <a:cs typeface="MS PGothic" charset="0"/>
            </a:endParaRPr>
          </a:p>
        </p:txBody>
      </p:sp>
      <p:sp>
        <p:nvSpPr>
          <p:cNvPr id="21514" name="CasellaDiTesto 2"/>
          <p:cNvSpPr txBox="1">
            <a:spLocks noChangeArrowheads="1"/>
          </p:cNvSpPr>
          <p:nvPr/>
        </p:nvSpPr>
        <p:spPr bwMode="auto">
          <a:xfrm>
            <a:off x="323850" y="2336800"/>
            <a:ext cx="46799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it-IT" sz="1800" b="1">
                <a:solidFill>
                  <a:srgbClr val="0070C0"/>
                </a:solidFill>
                <a:latin typeface="Calibri" charset="0"/>
                <a:ea typeface="MS PGothic" charset="0"/>
                <a:cs typeface="MS PGothic" charset="0"/>
              </a:rPr>
              <a:t>Governatore 2015-2016  Paolo Pasini</a:t>
            </a:r>
            <a:endParaRPr lang="it-IT" sz="2000" b="1">
              <a:solidFill>
                <a:srgbClr val="0070C0"/>
              </a:solidFill>
              <a:latin typeface="Calibri" charset="0"/>
              <a:ea typeface="MS PGothic" charset="0"/>
              <a:cs typeface="MS PGothic" charset="0"/>
            </a:endParaRPr>
          </a:p>
          <a:p>
            <a:pPr algn="ctr" eaLnBrk="1" hangingPunct="1"/>
            <a:r>
              <a:rPr lang="it-IT" sz="1800" b="1">
                <a:solidFill>
                  <a:srgbClr val="0070C0"/>
                </a:solidFill>
                <a:latin typeface="Calibri" charset="0"/>
                <a:ea typeface="MS PGothic" charset="0"/>
                <a:cs typeface="MS PGothic" charset="0"/>
              </a:rPr>
              <a:t>Emilia Romagna – Repubblica di San Marino</a:t>
            </a:r>
          </a:p>
        </p:txBody>
      </p:sp>
      <p:pic>
        <p:nvPicPr>
          <p:cNvPr id="21515" name="Immagine 12" descr="T1516-E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685800"/>
            <a:ext cx="3024188" cy="203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ext Box 4"/>
          <p:cNvSpPr txBox="1">
            <a:spLocks noChangeArrowheads="1"/>
          </p:cNvSpPr>
          <p:nvPr/>
        </p:nvSpPr>
        <p:spPr bwMode="auto">
          <a:xfrm>
            <a:off x="5334000" y="6019800"/>
            <a:ext cx="3048000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>
              <a:buFont typeface="Times New Roman" charset="0"/>
              <a:buNone/>
            </a:pPr>
            <a:r>
              <a:rPr lang="it-IT" sz="1000" b="1">
                <a:solidFill>
                  <a:srgbClr val="002060"/>
                </a:solidFill>
              </a:rPr>
              <a:t>Distretto 2072</a:t>
            </a:r>
          </a:p>
          <a:p>
            <a:pPr eaLnBrk="1" hangingPunct="1">
              <a:buFont typeface="Times New Roman" charset="0"/>
              <a:buNone/>
            </a:pPr>
            <a:r>
              <a:rPr lang="it-IT" sz="1000" b="1">
                <a:solidFill>
                  <a:srgbClr val="002060"/>
                </a:solidFill>
              </a:rPr>
              <a:t>Governatore 2015-2016  Paolo Pasini</a:t>
            </a:r>
          </a:p>
          <a:p>
            <a:pPr eaLnBrk="1" hangingPunct="1">
              <a:buFont typeface="Times New Roman" charset="0"/>
              <a:buNone/>
            </a:pPr>
            <a:r>
              <a:rPr lang="it-IT" sz="1000" b="1">
                <a:solidFill>
                  <a:srgbClr val="002060"/>
                </a:solidFill>
              </a:rPr>
              <a:t>Emilia Romagna – Repubblica di San </a:t>
            </a:r>
            <a:r>
              <a:rPr lang="it-IT" sz="1100" b="1">
                <a:solidFill>
                  <a:srgbClr val="002060"/>
                </a:solidFill>
              </a:rPr>
              <a:t>Marino</a:t>
            </a:r>
          </a:p>
        </p:txBody>
      </p:sp>
      <p:cxnSp>
        <p:nvCxnSpPr>
          <p:cNvPr id="8" name="Connettore 1 7"/>
          <p:cNvCxnSpPr/>
          <p:nvPr/>
        </p:nvCxnSpPr>
        <p:spPr>
          <a:xfrm>
            <a:off x="4049713" y="5988050"/>
            <a:ext cx="0" cy="7207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939" name="CasellaDiTesto 8"/>
          <p:cNvSpPr txBox="1">
            <a:spLocks noChangeArrowheads="1"/>
          </p:cNvSpPr>
          <p:nvPr/>
        </p:nvSpPr>
        <p:spPr bwMode="auto">
          <a:xfrm>
            <a:off x="1981200" y="6019800"/>
            <a:ext cx="1544638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it-IT" sz="1400" b="1">
                <a:solidFill>
                  <a:srgbClr val="002060"/>
                </a:solidFill>
                <a:cs typeface="Arial" charset="0"/>
              </a:rPr>
              <a:t>SINS – SEFF</a:t>
            </a:r>
          </a:p>
          <a:p>
            <a:pPr eaLnBrk="1" hangingPunct="1"/>
            <a:r>
              <a:rPr lang="it-IT" sz="1100" b="1">
                <a:solidFill>
                  <a:srgbClr val="002060"/>
                </a:solidFill>
                <a:cs typeface="Arial" charset="0"/>
              </a:rPr>
              <a:t>Parma    12-9-2015</a:t>
            </a:r>
            <a:endParaRPr lang="it-IT" sz="1000" b="1">
              <a:solidFill>
                <a:srgbClr val="002060"/>
              </a:solidFill>
              <a:cs typeface="Arial" charset="0"/>
            </a:endParaRPr>
          </a:p>
        </p:txBody>
      </p:sp>
      <p:cxnSp>
        <p:nvCxnSpPr>
          <p:cNvPr id="14" name="Connettore 1 13"/>
          <p:cNvCxnSpPr/>
          <p:nvPr/>
        </p:nvCxnSpPr>
        <p:spPr>
          <a:xfrm>
            <a:off x="298450" y="5838825"/>
            <a:ext cx="82692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941" name="Rectangle 2"/>
          <p:cNvSpPr>
            <a:spLocks noChangeArrowheads="1"/>
          </p:cNvSpPr>
          <p:nvPr/>
        </p:nvSpPr>
        <p:spPr bwMode="auto">
          <a:xfrm>
            <a:off x="0" y="152400"/>
            <a:ext cx="9170988" cy="620713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lnSpc>
                <a:spcPct val="93000"/>
              </a:lnSpc>
              <a:buClr>
                <a:srgbClr val="000000"/>
              </a:buClr>
              <a:buFont typeface="Times New Roman" charset="0"/>
              <a:buNone/>
            </a:pPr>
            <a:r>
              <a:rPr lang="it-IT" b="1">
                <a:solidFill>
                  <a:schemeClr val="bg1"/>
                </a:solidFill>
                <a:latin typeface="Georgia" charset="0"/>
              </a:rPr>
              <a:t>ROTARACT: IL NOSTRO PRESENTE</a:t>
            </a:r>
          </a:p>
        </p:txBody>
      </p:sp>
      <p:pic>
        <p:nvPicPr>
          <p:cNvPr id="39942" name="Immagine 10" descr="T1516-E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867400"/>
            <a:ext cx="1371600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Immagine 11" descr="logo_distretto-RG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6172200"/>
            <a:ext cx="1036638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sellaDiTesto 8"/>
          <p:cNvSpPr txBox="1"/>
          <p:nvPr/>
        </p:nvSpPr>
        <p:spPr>
          <a:xfrm>
            <a:off x="0" y="381000"/>
            <a:ext cx="8686800" cy="600164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endParaRPr lang="it-IT" dirty="0">
              <a:solidFill>
                <a:srgbClr val="002060"/>
              </a:solidFill>
              <a:latin typeface="Arial" pitchFamily="34" charset="0"/>
              <a:ea typeface="ヒラギノ角ゴ Pro W3" charset="-128"/>
              <a:cs typeface="+mn-cs"/>
            </a:endParaRPr>
          </a:p>
          <a:p>
            <a:pPr marL="533400" algn="ctr">
              <a:defRPr/>
            </a:pPr>
            <a:r>
              <a:rPr lang="it-IT" sz="4000" u="sng" dirty="0">
                <a:solidFill>
                  <a:srgbClr val="002060"/>
                </a:solidFill>
                <a:latin typeface="Arial" pitchFamily="34" charset="0"/>
                <a:ea typeface="ヒラギノ角ゴ Pro W3" charset="-128"/>
                <a:cs typeface="+mn-cs"/>
              </a:rPr>
              <a:t>ATTIVITA’ DI SERVICE</a:t>
            </a:r>
          </a:p>
          <a:p>
            <a:pPr algn="ctr">
              <a:defRPr/>
            </a:pPr>
            <a:r>
              <a:rPr lang="it-IT" sz="3200" b="1" dirty="0" err="1" smtClean="0">
                <a:solidFill>
                  <a:srgbClr val="00246C"/>
                </a:solidFill>
              </a:rPr>
              <a:t>GiocosaMente</a:t>
            </a:r>
            <a:endParaRPr lang="it-IT" sz="3200" b="1" dirty="0" smtClean="0">
              <a:solidFill>
                <a:srgbClr val="00246C"/>
              </a:solidFill>
            </a:endParaRPr>
          </a:p>
          <a:p>
            <a:pPr algn="ctr">
              <a:defRPr/>
            </a:pPr>
            <a:endParaRPr lang="it-IT" b="1" dirty="0">
              <a:solidFill>
                <a:srgbClr val="00246C"/>
              </a:solidFill>
            </a:endParaRPr>
          </a:p>
          <a:p>
            <a:pPr>
              <a:defRPr/>
            </a:pPr>
            <a:r>
              <a:rPr lang="it-IT" b="1" dirty="0" smtClean="0">
                <a:solidFill>
                  <a:srgbClr val="00246C"/>
                </a:solidFill>
              </a:rPr>
              <a:t>OSPEDALE </a:t>
            </a:r>
            <a:r>
              <a:rPr lang="it-IT" b="1" dirty="0">
                <a:solidFill>
                  <a:srgbClr val="00246C"/>
                </a:solidFill>
              </a:rPr>
              <a:t>PSICHIATRICO </a:t>
            </a:r>
            <a:r>
              <a:rPr lang="it-IT" b="1" dirty="0" smtClean="0">
                <a:solidFill>
                  <a:srgbClr val="00246C"/>
                </a:solidFill>
              </a:rPr>
              <a:t>RIZZEDDU</a:t>
            </a:r>
          </a:p>
          <a:p>
            <a:pPr algn="ctr">
              <a:defRPr/>
            </a:pPr>
            <a:endParaRPr lang="it-IT" b="1" dirty="0">
              <a:solidFill>
                <a:srgbClr val="00246C"/>
              </a:solidFill>
            </a:endParaRPr>
          </a:p>
          <a:p>
            <a:pPr algn="ctr">
              <a:defRPr/>
            </a:pPr>
            <a:r>
              <a:rPr lang="it-IT" b="1" dirty="0">
                <a:solidFill>
                  <a:srgbClr val="00246C"/>
                </a:solidFill>
              </a:rPr>
              <a:t> </a:t>
            </a:r>
            <a:r>
              <a:rPr lang="it-IT" b="1" dirty="0" smtClean="0">
                <a:solidFill>
                  <a:srgbClr val="00246C"/>
                </a:solidFill>
              </a:rPr>
              <a:t>                                             10 </a:t>
            </a:r>
            <a:r>
              <a:rPr lang="it-IT" b="1" dirty="0">
                <a:solidFill>
                  <a:srgbClr val="00246C"/>
                </a:solidFill>
              </a:rPr>
              <a:t>ROTARACT CLUB</a:t>
            </a:r>
          </a:p>
          <a:p>
            <a:pPr algn="ctr">
              <a:defRPr/>
            </a:pPr>
            <a:endParaRPr lang="it-IT" sz="2000" b="1" dirty="0">
              <a:solidFill>
                <a:srgbClr val="00246C"/>
              </a:solidFill>
            </a:endParaRPr>
          </a:p>
          <a:p>
            <a:pPr algn="ctr">
              <a:defRPr/>
            </a:pPr>
            <a:endParaRPr lang="it-IT" sz="2000" b="1" dirty="0">
              <a:solidFill>
                <a:srgbClr val="00246C"/>
              </a:solidFill>
            </a:endParaRPr>
          </a:p>
          <a:p>
            <a:pPr marL="533400">
              <a:defRPr/>
            </a:pPr>
            <a:endParaRPr lang="it-IT" sz="4000" dirty="0">
              <a:solidFill>
                <a:srgbClr val="002060"/>
              </a:solidFill>
              <a:latin typeface="Arial" pitchFamily="34" charset="0"/>
              <a:ea typeface="ヒラギノ角ゴ Pro W3" charset="-128"/>
              <a:cs typeface="+mn-cs"/>
            </a:endParaRPr>
          </a:p>
          <a:p>
            <a:pPr marL="533400">
              <a:buFontTx/>
              <a:buChar char="-"/>
              <a:defRPr/>
            </a:pPr>
            <a:endParaRPr lang="it-IT" sz="4000" dirty="0">
              <a:solidFill>
                <a:srgbClr val="002060"/>
              </a:solidFill>
              <a:latin typeface="Arial" pitchFamily="34" charset="0"/>
              <a:ea typeface="ヒラギノ角ゴ Pro W3" charset="-128"/>
              <a:cs typeface="+mn-cs"/>
            </a:endParaRPr>
          </a:p>
          <a:p>
            <a:pPr marL="533400">
              <a:defRPr/>
            </a:pPr>
            <a:endParaRPr lang="it-IT" u="sng" dirty="0">
              <a:solidFill>
                <a:srgbClr val="002060"/>
              </a:solidFill>
              <a:latin typeface="Arial" pitchFamily="34" charset="0"/>
              <a:ea typeface="ヒラギノ角ゴ Pro W3" charset="-128"/>
              <a:cs typeface="+mn-cs"/>
            </a:endParaRPr>
          </a:p>
          <a:p>
            <a:pPr marL="533400">
              <a:buFontTx/>
              <a:buChar char="-"/>
              <a:defRPr/>
            </a:pPr>
            <a:endParaRPr lang="it-IT" u="sng" dirty="0">
              <a:solidFill>
                <a:srgbClr val="002060"/>
              </a:solidFill>
              <a:latin typeface="Arial" pitchFamily="34" charset="0"/>
              <a:ea typeface="ヒラギノ角ゴ Pro W3" charset="-128"/>
              <a:cs typeface="+mn-cs"/>
            </a:endParaRPr>
          </a:p>
          <a:p>
            <a:pPr marL="533400" algn="ctr">
              <a:defRPr/>
            </a:pPr>
            <a:endParaRPr lang="it-IT" b="1" dirty="0">
              <a:solidFill>
                <a:srgbClr val="002060"/>
              </a:solidFill>
              <a:latin typeface="Arial" pitchFamily="34" charset="0"/>
              <a:ea typeface="ヒラギノ角ゴ Pro W3" charset="-128"/>
              <a:cs typeface="+mn-cs"/>
            </a:endParaRPr>
          </a:p>
        </p:txBody>
      </p:sp>
      <p:pic>
        <p:nvPicPr>
          <p:cNvPr id="39945" name="Immagine 1" descr="IMG_084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14800" y="3505200"/>
            <a:ext cx="4534598" cy="20358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magine 10" descr="https://encrypted-tbn2.gstatic.com/images?q=tbn:ANd9GcTF7gS5rPmuypUEf3IF2nqVSznLFZaN7YDpaHHldsF0JHTxvEWeK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743200"/>
            <a:ext cx="3352800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ext Box 4"/>
          <p:cNvSpPr txBox="1">
            <a:spLocks noChangeArrowheads="1"/>
          </p:cNvSpPr>
          <p:nvPr/>
        </p:nvSpPr>
        <p:spPr bwMode="auto">
          <a:xfrm>
            <a:off x="5334000" y="6019800"/>
            <a:ext cx="3048000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>
              <a:buFont typeface="Times New Roman" charset="0"/>
              <a:buNone/>
            </a:pPr>
            <a:r>
              <a:rPr lang="it-IT" sz="1000" b="1">
                <a:solidFill>
                  <a:srgbClr val="002060"/>
                </a:solidFill>
              </a:rPr>
              <a:t>Distretto 2072</a:t>
            </a:r>
          </a:p>
          <a:p>
            <a:pPr eaLnBrk="1" hangingPunct="1">
              <a:buFont typeface="Times New Roman" charset="0"/>
              <a:buNone/>
            </a:pPr>
            <a:r>
              <a:rPr lang="it-IT" sz="1000" b="1">
                <a:solidFill>
                  <a:srgbClr val="002060"/>
                </a:solidFill>
              </a:rPr>
              <a:t>Governatore 2015-2016  Paolo Pasini</a:t>
            </a:r>
          </a:p>
          <a:p>
            <a:pPr eaLnBrk="1" hangingPunct="1">
              <a:buFont typeface="Times New Roman" charset="0"/>
              <a:buNone/>
            </a:pPr>
            <a:r>
              <a:rPr lang="it-IT" sz="1000" b="1">
                <a:solidFill>
                  <a:srgbClr val="002060"/>
                </a:solidFill>
              </a:rPr>
              <a:t>Emilia Romagna – Repubblica di San </a:t>
            </a:r>
            <a:r>
              <a:rPr lang="it-IT" sz="1100" b="1">
                <a:solidFill>
                  <a:srgbClr val="002060"/>
                </a:solidFill>
              </a:rPr>
              <a:t>Marino</a:t>
            </a:r>
          </a:p>
        </p:txBody>
      </p:sp>
      <p:cxnSp>
        <p:nvCxnSpPr>
          <p:cNvPr id="8" name="Connettore 1 7"/>
          <p:cNvCxnSpPr/>
          <p:nvPr/>
        </p:nvCxnSpPr>
        <p:spPr>
          <a:xfrm>
            <a:off x="4049713" y="5988050"/>
            <a:ext cx="0" cy="7207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987" name="CasellaDiTesto 8"/>
          <p:cNvSpPr txBox="1">
            <a:spLocks noChangeArrowheads="1"/>
          </p:cNvSpPr>
          <p:nvPr/>
        </p:nvSpPr>
        <p:spPr bwMode="auto">
          <a:xfrm>
            <a:off x="1981200" y="6019800"/>
            <a:ext cx="1544638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it-IT" sz="1400" b="1">
                <a:solidFill>
                  <a:srgbClr val="002060"/>
                </a:solidFill>
                <a:cs typeface="Arial" charset="0"/>
              </a:rPr>
              <a:t>SINS – SEFF</a:t>
            </a:r>
          </a:p>
          <a:p>
            <a:pPr eaLnBrk="1" hangingPunct="1"/>
            <a:r>
              <a:rPr lang="it-IT" sz="1100" b="1">
                <a:solidFill>
                  <a:srgbClr val="002060"/>
                </a:solidFill>
                <a:cs typeface="Arial" charset="0"/>
              </a:rPr>
              <a:t>Parma    12-9-2015</a:t>
            </a:r>
            <a:endParaRPr lang="it-IT" sz="1000" b="1">
              <a:solidFill>
                <a:srgbClr val="002060"/>
              </a:solidFill>
              <a:cs typeface="Arial" charset="0"/>
            </a:endParaRPr>
          </a:p>
        </p:txBody>
      </p:sp>
      <p:cxnSp>
        <p:nvCxnSpPr>
          <p:cNvPr id="14" name="Connettore 1 13"/>
          <p:cNvCxnSpPr/>
          <p:nvPr/>
        </p:nvCxnSpPr>
        <p:spPr>
          <a:xfrm>
            <a:off x="298450" y="5838825"/>
            <a:ext cx="82692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989" name="Rectangle 2"/>
          <p:cNvSpPr>
            <a:spLocks noChangeArrowheads="1"/>
          </p:cNvSpPr>
          <p:nvPr/>
        </p:nvSpPr>
        <p:spPr bwMode="auto">
          <a:xfrm>
            <a:off x="0" y="152400"/>
            <a:ext cx="9170988" cy="620713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lnSpc>
                <a:spcPct val="93000"/>
              </a:lnSpc>
              <a:buClr>
                <a:srgbClr val="000000"/>
              </a:buClr>
              <a:buFont typeface="Times New Roman" charset="0"/>
              <a:buNone/>
            </a:pPr>
            <a:r>
              <a:rPr lang="it-IT" b="1">
                <a:solidFill>
                  <a:schemeClr val="bg1"/>
                </a:solidFill>
                <a:latin typeface="Georgia" charset="0"/>
              </a:rPr>
              <a:t>ROTARACT: IL NOSTRO PRESENTE</a:t>
            </a:r>
          </a:p>
        </p:txBody>
      </p:sp>
      <p:pic>
        <p:nvPicPr>
          <p:cNvPr id="41990" name="Immagine 10" descr="T1516-E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867400"/>
            <a:ext cx="1371600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Immagine 11" descr="logo_distretto-RG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6172200"/>
            <a:ext cx="1036638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sellaDiTesto 8"/>
          <p:cNvSpPr txBox="1"/>
          <p:nvPr/>
        </p:nvSpPr>
        <p:spPr>
          <a:xfrm>
            <a:off x="76200" y="1023938"/>
            <a:ext cx="8686800" cy="6370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2800" b="1" dirty="0" smtClean="0">
                <a:solidFill>
                  <a:srgbClr val="00246C"/>
                </a:solidFill>
              </a:rPr>
              <a:t> 600 GIOCATTOLI</a:t>
            </a:r>
          </a:p>
          <a:p>
            <a:pPr algn="ctr">
              <a:defRPr/>
            </a:pPr>
            <a:endParaRPr lang="it-IT" sz="2800" b="1" dirty="0">
              <a:solidFill>
                <a:srgbClr val="00246C"/>
              </a:solidFill>
            </a:endParaRPr>
          </a:p>
          <a:p>
            <a:pPr algn="ctr">
              <a:defRPr/>
            </a:pPr>
            <a:endParaRPr lang="it-IT" sz="2800" b="1" dirty="0" smtClean="0">
              <a:solidFill>
                <a:srgbClr val="00246C"/>
              </a:solidFill>
            </a:endParaRPr>
          </a:p>
          <a:p>
            <a:pPr algn="ctr">
              <a:defRPr/>
            </a:pPr>
            <a:endParaRPr lang="it-IT" sz="2800" b="1" dirty="0">
              <a:solidFill>
                <a:srgbClr val="00246C"/>
              </a:solidFill>
            </a:endParaRPr>
          </a:p>
          <a:p>
            <a:pPr algn="ctr">
              <a:defRPr/>
            </a:pPr>
            <a:r>
              <a:rPr lang="it-IT" sz="2800" b="1" dirty="0">
                <a:solidFill>
                  <a:srgbClr val="00246C"/>
                </a:solidFill>
              </a:rPr>
              <a:t> </a:t>
            </a:r>
          </a:p>
          <a:p>
            <a:pPr algn="ctr">
              <a:defRPr/>
            </a:pPr>
            <a:endParaRPr lang="it-IT" sz="2800" b="1" dirty="0" smtClean="0">
              <a:solidFill>
                <a:srgbClr val="00246C"/>
              </a:solidFill>
            </a:endParaRPr>
          </a:p>
          <a:p>
            <a:pPr algn="ctr">
              <a:defRPr/>
            </a:pPr>
            <a:endParaRPr lang="it-IT" sz="2800" b="1" dirty="0" smtClean="0">
              <a:solidFill>
                <a:srgbClr val="00246C"/>
              </a:solidFill>
            </a:endParaRPr>
          </a:p>
          <a:p>
            <a:pPr algn="ctr">
              <a:defRPr/>
            </a:pPr>
            <a:r>
              <a:rPr lang="it-IT" sz="2800" b="1" dirty="0" smtClean="0">
                <a:solidFill>
                  <a:srgbClr val="00246C"/>
                </a:solidFill>
              </a:rPr>
              <a:t>300 </a:t>
            </a:r>
            <a:r>
              <a:rPr lang="it-IT" sz="2800" b="1" dirty="0">
                <a:solidFill>
                  <a:srgbClr val="00246C"/>
                </a:solidFill>
              </a:rPr>
              <a:t>CAPI DI ABBIGLIAMENTO NUOVO</a:t>
            </a:r>
          </a:p>
          <a:p>
            <a:pPr algn="ctr">
              <a:defRPr/>
            </a:pPr>
            <a:endParaRPr lang="it-IT" sz="2800" b="1" dirty="0">
              <a:solidFill>
                <a:srgbClr val="00246C"/>
              </a:solidFill>
            </a:endParaRPr>
          </a:p>
          <a:p>
            <a:pPr algn="ctr">
              <a:defRPr/>
            </a:pPr>
            <a:r>
              <a:rPr lang="it-IT" sz="2800" b="1" dirty="0">
                <a:solidFill>
                  <a:srgbClr val="00246C"/>
                </a:solidFill>
              </a:rPr>
              <a:t> PER UN VALORE TOTALE RACCOLTO</a:t>
            </a:r>
          </a:p>
          <a:p>
            <a:pPr algn="ctr">
              <a:defRPr/>
            </a:pPr>
            <a:r>
              <a:rPr lang="it-IT" sz="2800" b="1" dirty="0">
                <a:solidFill>
                  <a:srgbClr val="00246C"/>
                </a:solidFill>
              </a:rPr>
              <a:t> DI 76.180 EURO</a:t>
            </a:r>
          </a:p>
          <a:p>
            <a:pPr>
              <a:defRPr/>
            </a:pPr>
            <a:endParaRPr lang="it-IT" sz="2800" b="1" dirty="0"/>
          </a:p>
          <a:p>
            <a:pPr marL="533400">
              <a:defRPr/>
            </a:pPr>
            <a:endParaRPr lang="it-IT" u="sng" dirty="0">
              <a:solidFill>
                <a:srgbClr val="002060"/>
              </a:solidFill>
              <a:latin typeface="Arial" pitchFamily="34" charset="0"/>
              <a:ea typeface="ヒラギノ角ゴ Pro W3" charset="-128"/>
              <a:cs typeface="+mn-cs"/>
            </a:endParaRPr>
          </a:p>
          <a:p>
            <a:pPr marL="533400">
              <a:buFontTx/>
              <a:buChar char="-"/>
              <a:defRPr/>
            </a:pPr>
            <a:endParaRPr lang="it-IT" u="sng" dirty="0">
              <a:solidFill>
                <a:srgbClr val="002060"/>
              </a:solidFill>
              <a:latin typeface="Arial" pitchFamily="34" charset="0"/>
              <a:ea typeface="ヒラギノ角ゴ Pro W3" charset="-128"/>
              <a:cs typeface="+mn-cs"/>
            </a:endParaRPr>
          </a:p>
          <a:p>
            <a:pPr marL="533400" algn="ctr">
              <a:defRPr/>
            </a:pPr>
            <a:endParaRPr lang="it-IT" b="1" dirty="0">
              <a:solidFill>
                <a:srgbClr val="002060"/>
              </a:solidFill>
              <a:latin typeface="Arial" pitchFamily="34" charset="0"/>
              <a:ea typeface="ヒラギノ角ゴ Pro W3" charset="-128"/>
              <a:cs typeface="+mn-cs"/>
            </a:endParaRPr>
          </a:p>
        </p:txBody>
      </p:sp>
      <p:pic>
        <p:nvPicPr>
          <p:cNvPr id="10" name="Immagine 9" descr="https://encrypted-tbn1.gstatic.com/images?q=tbn:ANd9GcSCMDgiJdXKYvCeb_liBd3sfRUZmMoEkMIhSVK_57ZltXhfrpBL_A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600200"/>
            <a:ext cx="4191000" cy="2209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4"/>
          <p:cNvSpPr txBox="1">
            <a:spLocks noChangeArrowheads="1"/>
          </p:cNvSpPr>
          <p:nvPr/>
        </p:nvSpPr>
        <p:spPr bwMode="auto">
          <a:xfrm>
            <a:off x="5334000" y="6019800"/>
            <a:ext cx="3048000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>
              <a:buFont typeface="Times New Roman" charset="0"/>
              <a:buNone/>
            </a:pPr>
            <a:r>
              <a:rPr lang="it-IT" sz="1000" b="1">
                <a:solidFill>
                  <a:srgbClr val="002060"/>
                </a:solidFill>
              </a:rPr>
              <a:t>Distretto 2072</a:t>
            </a:r>
          </a:p>
          <a:p>
            <a:pPr eaLnBrk="1" hangingPunct="1">
              <a:buFont typeface="Times New Roman" charset="0"/>
              <a:buNone/>
            </a:pPr>
            <a:r>
              <a:rPr lang="it-IT" sz="1000" b="1">
                <a:solidFill>
                  <a:srgbClr val="002060"/>
                </a:solidFill>
              </a:rPr>
              <a:t>Governatore 2015-2016  Paolo Pasini</a:t>
            </a:r>
          </a:p>
          <a:p>
            <a:pPr eaLnBrk="1" hangingPunct="1">
              <a:buFont typeface="Times New Roman" charset="0"/>
              <a:buNone/>
            </a:pPr>
            <a:r>
              <a:rPr lang="it-IT" sz="1000" b="1">
                <a:solidFill>
                  <a:srgbClr val="002060"/>
                </a:solidFill>
              </a:rPr>
              <a:t>Emilia Romagna – Repubblica di San </a:t>
            </a:r>
            <a:r>
              <a:rPr lang="it-IT" sz="1100" b="1">
                <a:solidFill>
                  <a:srgbClr val="002060"/>
                </a:solidFill>
              </a:rPr>
              <a:t>Marino</a:t>
            </a:r>
          </a:p>
        </p:txBody>
      </p:sp>
      <p:cxnSp>
        <p:nvCxnSpPr>
          <p:cNvPr id="8" name="Connettore 1 7"/>
          <p:cNvCxnSpPr/>
          <p:nvPr/>
        </p:nvCxnSpPr>
        <p:spPr>
          <a:xfrm>
            <a:off x="4049713" y="5988050"/>
            <a:ext cx="0" cy="7207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035" name="CasellaDiTesto 8"/>
          <p:cNvSpPr txBox="1">
            <a:spLocks noChangeArrowheads="1"/>
          </p:cNvSpPr>
          <p:nvPr/>
        </p:nvSpPr>
        <p:spPr bwMode="auto">
          <a:xfrm>
            <a:off x="1981200" y="6019800"/>
            <a:ext cx="1544638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it-IT" sz="1400" b="1">
                <a:solidFill>
                  <a:srgbClr val="002060"/>
                </a:solidFill>
                <a:cs typeface="Arial" charset="0"/>
              </a:rPr>
              <a:t>SINS – SEFF</a:t>
            </a:r>
          </a:p>
          <a:p>
            <a:pPr eaLnBrk="1" hangingPunct="1"/>
            <a:r>
              <a:rPr lang="it-IT" sz="1100" b="1">
                <a:solidFill>
                  <a:srgbClr val="002060"/>
                </a:solidFill>
                <a:cs typeface="Arial" charset="0"/>
              </a:rPr>
              <a:t>Parma    12-9-2015</a:t>
            </a:r>
            <a:endParaRPr lang="it-IT" sz="1000" b="1">
              <a:solidFill>
                <a:srgbClr val="002060"/>
              </a:solidFill>
              <a:cs typeface="Arial" charset="0"/>
            </a:endParaRPr>
          </a:p>
        </p:txBody>
      </p:sp>
      <p:cxnSp>
        <p:nvCxnSpPr>
          <p:cNvPr id="14" name="Connettore 1 13"/>
          <p:cNvCxnSpPr/>
          <p:nvPr/>
        </p:nvCxnSpPr>
        <p:spPr>
          <a:xfrm>
            <a:off x="298450" y="5838825"/>
            <a:ext cx="82692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037" name="Rectangle 2"/>
          <p:cNvSpPr>
            <a:spLocks noChangeArrowheads="1"/>
          </p:cNvSpPr>
          <p:nvPr/>
        </p:nvSpPr>
        <p:spPr bwMode="auto">
          <a:xfrm>
            <a:off x="0" y="152400"/>
            <a:ext cx="9170988" cy="620713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lnSpc>
                <a:spcPct val="93000"/>
              </a:lnSpc>
              <a:buClr>
                <a:srgbClr val="000000"/>
              </a:buClr>
              <a:buFont typeface="Times New Roman" charset="0"/>
              <a:buNone/>
            </a:pPr>
            <a:r>
              <a:rPr lang="it-IT" b="1">
                <a:solidFill>
                  <a:schemeClr val="bg1"/>
                </a:solidFill>
                <a:latin typeface="Georgia" charset="0"/>
              </a:rPr>
              <a:t>ROTARACT: IL NOSTRO PRESENTE</a:t>
            </a:r>
          </a:p>
        </p:txBody>
      </p:sp>
      <p:pic>
        <p:nvPicPr>
          <p:cNvPr id="44038" name="Immagine 10" descr="T1516-E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867400"/>
            <a:ext cx="1371600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Immagine 11" descr="logo_distretto-RG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6172200"/>
            <a:ext cx="1036638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0" name="Picture 5" descr="C:\Users\Gono\Desktop\LOGO LIBRO PARLAT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550" y="914400"/>
            <a:ext cx="1585913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1" name="Picture 5" descr="C:\Users\Gono\Desktop\LOGO LIBRO PARLAT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838200"/>
            <a:ext cx="1585912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2" name="CasellaDiTesto 1"/>
          <p:cNvSpPr txBox="1">
            <a:spLocks noChangeArrowheads="1"/>
          </p:cNvSpPr>
          <p:nvPr/>
        </p:nvSpPr>
        <p:spPr bwMode="auto">
          <a:xfrm>
            <a:off x="1998663" y="5300663"/>
            <a:ext cx="1841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endParaRPr lang="it-IT"/>
          </a:p>
        </p:txBody>
      </p:sp>
      <p:sp>
        <p:nvSpPr>
          <p:cNvPr id="44043" name="CasellaDiTesto 3"/>
          <p:cNvSpPr txBox="1">
            <a:spLocks noChangeArrowheads="1"/>
          </p:cNvSpPr>
          <p:nvPr/>
        </p:nvSpPr>
        <p:spPr bwMode="auto">
          <a:xfrm>
            <a:off x="1676400" y="1066800"/>
            <a:ext cx="5638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it-IT" sz="4000" u="sng">
                <a:solidFill>
                  <a:srgbClr val="00246C"/>
                </a:solidFill>
              </a:rPr>
              <a:t>SERVICE NAZIONALE</a:t>
            </a:r>
          </a:p>
        </p:txBody>
      </p:sp>
      <p:sp>
        <p:nvSpPr>
          <p:cNvPr id="44044" name="CasellaDiTesto 4"/>
          <p:cNvSpPr txBox="1">
            <a:spLocks noChangeArrowheads="1"/>
          </p:cNvSpPr>
          <p:nvPr/>
        </p:nvSpPr>
        <p:spPr bwMode="auto">
          <a:xfrm>
            <a:off x="2133600" y="1828800"/>
            <a:ext cx="4495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it-IT" sz="4000" i="1">
                <a:solidFill>
                  <a:srgbClr val="00246C"/>
                </a:solidFill>
              </a:rPr>
              <a:t>“Il Libro Parlato”</a:t>
            </a:r>
          </a:p>
        </p:txBody>
      </p:sp>
      <p:pic>
        <p:nvPicPr>
          <p:cNvPr id="15" name="Immagine 14" descr="http://www.rotaract2072.org/wp-content/uploads/2015/06/libro-parlato-1920x700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590800"/>
            <a:ext cx="5715000" cy="266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4"/>
          <p:cNvSpPr txBox="1">
            <a:spLocks noChangeArrowheads="1"/>
          </p:cNvSpPr>
          <p:nvPr/>
        </p:nvSpPr>
        <p:spPr bwMode="auto">
          <a:xfrm>
            <a:off x="5334000" y="6019800"/>
            <a:ext cx="3048000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>
              <a:buFont typeface="Times New Roman" charset="0"/>
              <a:buNone/>
            </a:pPr>
            <a:r>
              <a:rPr lang="it-IT" sz="1000" b="1">
                <a:solidFill>
                  <a:srgbClr val="002060"/>
                </a:solidFill>
              </a:rPr>
              <a:t>Distretto 2072</a:t>
            </a:r>
          </a:p>
          <a:p>
            <a:pPr eaLnBrk="1" hangingPunct="1">
              <a:buFont typeface="Times New Roman" charset="0"/>
              <a:buNone/>
            </a:pPr>
            <a:r>
              <a:rPr lang="it-IT" sz="1000" b="1">
                <a:solidFill>
                  <a:srgbClr val="002060"/>
                </a:solidFill>
              </a:rPr>
              <a:t>Governatore 2015-2016  Paolo Pasini</a:t>
            </a:r>
          </a:p>
          <a:p>
            <a:pPr eaLnBrk="1" hangingPunct="1">
              <a:buFont typeface="Times New Roman" charset="0"/>
              <a:buNone/>
            </a:pPr>
            <a:r>
              <a:rPr lang="it-IT" sz="1000" b="1">
                <a:solidFill>
                  <a:srgbClr val="002060"/>
                </a:solidFill>
              </a:rPr>
              <a:t>Emilia Romagna – Repubblica di San </a:t>
            </a:r>
            <a:r>
              <a:rPr lang="it-IT" sz="1100" b="1">
                <a:solidFill>
                  <a:srgbClr val="002060"/>
                </a:solidFill>
              </a:rPr>
              <a:t>Marino</a:t>
            </a:r>
          </a:p>
        </p:txBody>
      </p:sp>
      <p:cxnSp>
        <p:nvCxnSpPr>
          <p:cNvPr id="8" name="Connettore 1 7"/>
          <p:cNvCxnSpPr/>
          <p:nvPr/>
        </p:nvCxnSpPr>
        <p:spPr>
          <a:xfrm>
            <a:off x="4049713" y="5988050"/>
            <a:ext cx="0" cy="7207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035" name="CasellaDiTesto 8"/>
          <p:cNvSpPr txBox="1">
            <a:spLocks noChangeArrowheads="1"/>
          </p:cNvSpPr>
          <p:nvPr/>
        </p:nvSpPr>
        <p:spPr bwMode="auto">
          <a:xfrm>
            <a:off x="1981200" y="6019800"/>
            <a:ext cx="1544638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it-IT" sz="1400" b="1">
                <a:solidFill>
                  <a:srgbClr val="002060"/>
                </a:solidFill>
                <a:cs typeface="Arial" charset="0"/>
              </a:rPr>
              <a:t>SINS – SEFF</a:t>
            </a:r>
          </a:p>
          <a:p>
            <a:pPr eaLnBrk="1" hangingPunct="1"/>
            <a:r>
              <a:rPr lang="it-IT" sz="1100" b="1">
                <a:solidFill>
                  <a:srgbClr val="002060"/>
                </a:solidFill>
                <a:cs typeface="Arial" charset="0"/>
              </a:rPr>
              <a:t>Parma    12-9-2015</a:t>
            </a:r>
            <a:endParaRPr lang="it-IT" sz="1000" b="1">
              <a:solidFill>
                <a:srgbClr val="002060"/>
              </a:solidFill>
              <a:cs typeface="Arial" charset="0"/>
            </a:endParaRPr>
          </a:p>
        </p:txBody>
      </p:sp>
      <p:cxnSp>
        <p:nvCxnSpPr>
          <p:cNvPr id="14" name="Connettore 1 13"/>
          <p:cNvCxnSpPr/>
          <p:nvPr/>
        </p:nvCxnSpPr>
        <p:spPr>
          <a:xfrm>
            <a:off x="298450" y="5838825"/>
            <a:ext cx="82692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037" name="Rectangle 2"/>
          <p:cNvSpPr>
            <a:spLocks noChangeArrowheads="1"/>
          </p:cNvSpPr>
          <p:nvPr/>
        </p:nvSpPr>
        <p:spPr bwMode="auto">
          <a:xfrm>
            <a:off x="0" y="152400"/>
            <a:ext cx="9170988" cy="620713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lnSpc>
                <a:spcPct val="93000"/>
              </a:lnSpc>
              <a:buClr>
                <a:srgbClr val="000000"/>
              </a:buClr>
              <a:buFont typeface="Times New Roman" charset="0"/>
              <a:buNone/>
            </a:pPr>
            <a:r>
              <a:rPr lang="it-IT" b="1">
                <a:solidFill>
                  <a:schemeClr val="bg1"/>
                </a:solidFill>
                <a:latin typeface="Georgia" charset="0"/>
              </a:rPr>
              <a:t>ROTARACT: IL NOSTRO PRESENTE</a:t>
            </a:r>
          </a:p>
        </p:txBody>
      </p:sp>
      <p:pic>
        <p:nvPicPr>
          <p:cNvPr id="44038" name="Immagine 10" descr="T1516-E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867400"/>
            <a:ext cx="1371600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Immagine 11" descr="logo_distretto-RGB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6172200"/>
            <a:ext cx="1036638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0" name="Picture 5" descr="C:\Users\Gono\Desktop\LOGO LIBRO PARLAT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550" y="914400"/>
            <a:ext cx="1585913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1" name="Picture 5" descr="C:\Users\Gono\Desktop\LOGO LIBRO PARLAT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838200"/>
            <a:ext cx="1585912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2" name="CasellaDiTesto 1"/>
          <p:cNvSpPr txBox="1">
            <a:spLocks noChangeArrowheads="1"/>
          </p:cNvSpPr>
          <p:nvPr/>
        </p:nvSpPr>
        <p:spPr bwMode="auto">
          <a:xfrm>
            <a:off x="1998663" y="5300663"/>
            <a:ext cx="1841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endParaRPr lang="it-IT"/>
          </a:p>
        </p:txBody>
      </p:sp>
      <p:sp>
        <p:nvSpPr>
          <p:cNvPr id="44043" name="CasellaDiTesto 3"/>
          <p:cNvSpPr txBox="1">
            <a:spLocks noChangeArrowheads="1"/>
          </p:cNvSpPr>
          <p:nvPr/>
        </p:nvSpPr>
        <p:spPr bwMode="auto">
          <a:xfrm>
            <a:off x="1676400" y="838200"/>
            <a:ext cx="56388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it-IT" sz="4000" dirty="0" smtClean="0">
                <a:solidFill>
                  <a:srgbClr val="00246C"/>
                </a:solidFill>
              </a:rPr>
              <a:t>TESTIMONIAL </a:t>
            </a:r>
          </a:p>
          <a:p>
            <a:pPr algn="ctr" eaLnBrk="1" hangingPunct="1"/>
            <a:r>
              <a:rPr lang="it-IT" sz="4000" i="1" dirty="0" smtClean="0">
                <a:solidFill>
                  <a:srgbClr val="00246C"/>
                </a:solidFill>
              </a:rPr>
              <a:t>Annalisa </a:t>
            </a:r>
            <a:r>
              <a:rPr lang="it-IT" sz="4000" i="1" dirty="0" err="1" smtClean="0">
                <a:solidFill>
                  <a:srgbClr val="00246C"/>
                </a:solidFill>
              </a:rPr>
              <a:t>Minetti</a:t>
            </a:r>
            <a:endParaRPr lang="it-IT" sz="4000" i="1" dirty="0">
              <a:solidFill>
                <a:srgbClr val="00246C"/>
              </a:solidFill>
            </a:endParaRPr>
          </a:p>
        </p:txBody>
      </p:sp>
      <p:pic>
        <p:nvPicPr>
          <p:cNvPr id="2" name="IMG_4069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 rot="5400000">
            <a:off x="3006195" y="1863196"/>
            <a:ext cx="2979209" cy="348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9292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ext Box 4"/>
          <p:cNvSpPr txBox="1">
            <a:spLocks noChangeArrowheads="1"/>
          </p:cNvSpPr>
          <p:nvPr/>
        </p:nvSpPr>
        <p:spPr bwMode="auto">
          <a:xfrm>
            <a:off x="5334000" y="6019800"/>
            <a:ext cx="3048000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>
              <a:buFont typeface="Times New Roman" charset="0"/>
              <a:buNone/>
            </a:pPr>
            <a:r>
              <a:rPr lang="it-IT" sz="1000" b="1">
                <a:solidFill>
                  <a:srgbClr val="002060"/>
                </a:solidFill>
              </a:rPr>
              <a:t>Distretto 2072</a:t>
            </a:r>
          </a:p>
          <a:p>
            <a:pPr eaLnBrk="1" hangingPunct="1">
              <a:buFont typeface="Times New Roman" charset="0"/>
              <a:buNone/>
            </a:pPr>
            <a:r>
              <a:rPr lang="it-IT" sz="1000" b="1">
                <a:solidFill>
                  <a:srgbClr val="002060"/>
                </a:solidFill>
              </a:rPr>
              <a:t>Governatore 2015-2016  Paolo Pasini</a:t>
            </a:r>
          </a:p>
          <a:p>
            <a:pPr eaLnBrk="1" hangingPunct="1">
              <a:buFont typeface="Times New Roman" charset="0"/>
              <a:buNone/>
            </a:pPr>
            <a:r>
              <a:rPr lang="it-IT" sz="1000" b="1">
                <a:solidFill>
                  <a:srgbClr val="002060"/>
                </a:solidFill>
              </a:rPr>
              <a:t>Emilia Romagna – Repubblica di San </a:t>
            </a:r>
            <a:r>
              <a:rPr lang="it-IT" sz="1100" b="1">
                <a:solidFill>
                  <a:srgbClr val="002060"/>
                </a:solidFill>
              </a:rPr>
              <a:t>Marino</a:t>
            </a:r>
          </a:p>
        </p:txBody>
      </p:sp>
      <p:cxnSp>
        <p:nvCxnSpPr>
          <p:cNvPr id="8" name="Connettore 1 7"/>
          <p:cNvCxnSpPr/>
          <p:nvPr/>
        </p:nvCxnSpPr>
        <p:spPr>
          <a:xfrm>
            <a:off x="4049713" y="5988050"/>
            <a:ext cx="0" cy="7207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083" name="CasellaDiTesto 8"/>
          <p:cNvSpPr txBox="1">
            <a:spLocks noChangeArrowheads="1"/>
          </p:cNvSpPr>
          <p:nvPr/>
        </p:nvSpPr>
        <p:spPr bwMode="auto">
          <a:xfrm>
            <a:off x="1981200" y="6019800"/>
            <a:ext cx="1544638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it-IT" sz="1400" b="1">
                <a:solidFill>
                  <a:srgbClr val="002060"/>
                </a:solidFill>
                <a:cs typeface="Arial" charset="0"/>
              </a:rPr>
              <a:t>SINS – SEFF</a:t>
            </a:r>
          </a:p>
          <a:p>
            <a:pPr eaLnBrk="1" hangingPunct="1"/>
            <a:r>
              <a:rPr lang="it-IT" sz="1100" b="1">
                <a:solidFill>
                  <a:srgbClr val="002060"/>
                </a:solidFill>
                <a:cs typeface="Arial" charset="0"/>
              </a:rPr>
              <a:t>Parma    12-9-2015</a:t>
            </a:r>
            <a:endParaRPr lang="it-IT" sz="1000" b="1">
              <a:solidFill>
                <a:srgbClr val="002060"/>
              </a:solidFill>
              <a:cs typeface="Arial" charset="0"/>
            </a:endParaRPr>
          </a:p>
        </p:txBody>
      </p:sp>
      <p:cxnSp>
        <p:nvCxnSpPr>
          <p:cNvPr id="14" name="Connettore 1 13"/>
          <p:cNvCxnSpPr/>
          <p:nvPr/>
        </p:nvCxnSpPr>
        <p:spPr>
          <a:xfrm>
            <a:off x="298450" y="5838825"/>
            <a:ext cx="82692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085" name="Rectangle 2"/>
          <p:cNvSpPr>
            <a:spLocks noChangeArrowheads="1"/>
          </p:cNvSpPr>
          <p:nvPr/>
        </p:nvSpPr>
        <p:spPr bwMode="auto">
          <a:xfrm>
            <a:off x="0" y="152400"/>
            <a:ext cx="9170988" cy="620713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lnSpc>
                <a:spcPct val="93000"/>
              </a:lnSpc>
              <a:buClr>
                <a:srgbClr val="000000"/>
              </a:buClr>
              <a:buFont typeface="Times New Roman" charset="0"/>
              <a:buNone/>
            </a:pPr>
            <a:r>
              <a:rPr lang="it-IT" b="1">
                <a:solidFill>
                  <a:schemeClr val="bg1"/>
                </a:solidFill>
                <a:latin typeface="Georgia" charset="0"/>
              </a:rPr>
              <a:t>ROTARACT: IL NOSTRO PRESENTE</a:t>
            </a:r>
          </a:p>
        </p:txBody>
      </p:sp>
      <p:pic>
        <p:nvPicPr>
          <p:cNvPr id="46086" name="Immagine 10" descr="T1516-E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867400"/>
            <a:ext cx="1371600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7" name="Immagine 11" descr="logo_distretto-RG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6172200"/>
            <a:ext cx="1036638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sellaDiTesto 8"/>
          <p:cNvSpPr txBox="1"/>
          <p:nvPr/>
        </p:nvSpPr>
        <p:spPr>
          <a:xfrm>
            <a:off x="76200" y="762000"/>
            <a:ext cx="9067800" cy="35394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3200" dirty="0" smtClean="0">
                <a:solidFill>
                  <a:srgbClr val="002060"/>
                </a:solidFill>
                <a:latin typeface="Arial" pitchFamily="34" charset="0"/>
                <a:ea typeface="ヒラギノ角ゴ Pro W3" charset="-128"/>
                <a:cs typeface="+mn-cs"/>
              </a:rPr>
              <a:t>“</a:t>
            </a:r>
            <a:r>
              <a:rPr lang="it-IT" sz="3200" dirty="0">
                <a:solidFill>
                  <a:srgbClr val="002060"/>
                </a:solidFill>
                <a:latin typeface="Arial" pitchFamily="34" charset="0"/>
                <a:ea typeface="ヒラギノ角ゴ Pro W3" charset="-128"/>
                <a:cs typeface="+mn-cs"/>
              </a:rPr>
              <a:t>IN PICCOLI TOCCHI ”</a:t>
            </a:r>
          </a:p>
          <a:p>
            <a:pPr marL="533400" algn="ctr">
              <a:buFontTx/>
              <a:buChar char="-"/>
              <a:defRPr/>
            </a:pPr>
            <a:endParaRPr lang="it-IT" sz="4000" dirty="0">
              <a:solidFill>
                <a:srgbClr val="002060"/>
              </a:solidFill>
              <a:latin typeface="Arial" pitchFamily="34" charset="0"/>
              <a:ea typeface="ヒラギノ角ゴ Pro W3" charset="-128"/>
              <a:cs typeface="+mn-cs"/>
            </a:endParaRPr>
          </a:p>
          <a:p>
            <a:pPr marL="533400">
              <a:defRPr/>
            </a:pPr>
            <a:endParaRPr lang="it-IT" sz="4000" dirty="0">
              <a:solidFill>
                <a:srgbClr val="002060"/>
              </a:solidFill>
              <a:latin typeface="Arial" pitchFamily="34" charset="0"/>
              <a:ea typeface="ヒラギノ角ゴ Pro W3" charset="-128"/>
              <a:cs typeface="+mn-cs"/>
            </a:endParaRPr>
          </a:p>
          <a:p>
            <a:pPr marL="533400">
              <a:buFontTx/>
              <a:buChar char="-"/>
              <a:defRPr/>
            </a:pPr>
            <a:endParaRPr lang="it-IT" sz="4000" dirty="0">
              <a:solidFill>
                <a:srgbClr val="002060"/>
              </a:solidFill>
              <a:latin typeface="Arial" pitchFamily="34" charset="0"/>
              <a:ea typeface="ヒラギノ角ゴ Pro W3" charset="-128"/>
              <a:cs typeface="+mn-cs"/>
            </a:endParaRPr>
          </a:p>
          <a:p>
            <a:pPr marL="533400">
              <a:defRPr/>
            </a:pPr>
            <a:endParaRPr lang="it-IT" u="sng" dirty="0">
              <a:solidFill>
                <a:srgbClr val="002060"/>
              </a:solidFill>
              <a:latin typeface="Arial" pitchFamily="34" charset="0"/>
              <a:ea typeface="ヒラギノ角ゴ Pro W3" charset="-128"/>
              <a:cs typeface="+mn-cs"/>
            </a:endParaRPr>
          </a:p>
          <a:p>
            <a:pPr marL="533400">
              <a:buFontTx/>
              <a:buChar char="-"/>
              <a:defRPr/>
            </a:pPr>
            <a:endParaRPr lang="it-IT" u="sng" dirty="0">
              <a:solidFill>
                <a:srgbClr val="002060"/>
              </a:solidFill>
              <a:latin typeface="Arial" pitchFamily="34" charset="0"/>
              <a:ea typeface="ヒラギノ角ゴ Pro W3" charset="-128"/>
              <a:cs typeface="+mn-cs"/>
            </a:endParaRPr>
          </a:p>
          <a:p>
            <a:pPr marL="533400" algn="ctr">
              <a:defRPr/>
            </a:pPr>
            <a:endParaRPr lang="it-IT" b="1" dirty="0">
              <a:solidFill>
                <a:srgbClr val="002060"/>
              </a:solidFill>
              <a:latin typeface="Arial" pitchFamily="34" charset="0"/>
              <a:ea typeface="ヒラギノ角ゴ Pro W3" charset="-128"/>
              <a:cs typeface="+mn-cs"/>
            </a:endParaRPr>
          </a:p>
        </p:txBody>
      </p:sp>
      <p:pic>
        <p:nvPicPr>
          <p:cNvPr id="46089" name="Immagine 1" descr="COPERTIN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371600"/>
            <a:ext cx="43434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C:\Users\Gono\Desktop\LOGO LIBRO PARLAT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1585912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C:\Users\Gono\Desktop\LOGO LIBRO PARLAT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8088" y="914400"/>
            <a:ext cx="1585912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ext Box 4"/>
          <p:cNvSpPr txBox="1">
            <a:spLocks noChangeArrowheads="1"/>
          </p:cNvSpPr>
          <p:nvPr/>
        </p:nvSpPr>
        <p:spPr bwMode="auto">
          <a:xfrm>
            <a:off x="5334000" y="6019800"/>
            <a:ext cx="3048000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>
              <a:buFont typeface="Times New Roman" charset="0"/>
              <a:buNone/>
            </a:pPr>
            <a:r>
              <a:rPr lang="it-IT" sz="1000" b="1">
                <a:solidFill>
                  <a:srgbClr val="002060"/>
                </a:solidFill>
              </a:rPr>
              <a:t>Distretto 2072</a:t>
            </a:r>
          </a:p>
          <a:p>
            <a:pPr eaLnBrk="1" hangingPunct="1">
              <a:buFont typeface="Times New Roman" charset="0"/>
              <a:buNone/>
            </a:pPr>
            <a:r>
              <a:rPr lang="it-IT" sz="1000" b="1">
                <a:solidFill>
                  <a:srgbClr val="002060"/>
                </a:solidFill>
              </a:rPr>
              <a:t>Governatore 2015-2016  Paolo Pasini</a:t>
            </a:r>
          </a:p>
          <a:p>
            <a:pPr eaLnBrk="1" hangingPunct="1">
              <a:buFont typeface="Times New Roman" charset="0"/>
              <a:buNone/>
            </a:pPr>
            <a:r>
              <a:rPr lang="it-IT" sz="1000" b="1">
                <a:solidFill>
                  <a:srgbClr val="002060"/>
                </a:solidFill>
              </a:rPr>
              <a:t>Emilia Romagna – Repubblica di San </a:t>
            </a:r>
            <a:r>
              <a:rPr lang="it-IT" sz="1100" b="1">
                <a:solidFill>
                  <a:srgbClr val="002060"/>
                </a:solidFill>
              </a:rPr>
              <a:t>Marino</a:t>
            </a:r>
          </a:p>
        </p:txBody>
      </p:sp>
      <p:cxnSp>
        <p:nvCxnSpPr>
          <p:cNvPr id="8" name="Connettore 1 7"/>
          <p:cNvCxnSpPr/>
          <p:nvPr/>
        </p:nvCxnSpPr>
        <p:spPr>
          <a:xfrm>
            <a:off x="4049713" y="5988050"/>
            <a:ext cx="0" cy="7207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131" name="CasellaDiTesto 8"/>
          <p:cNvSpPr txBox="1">
            <a:spLocks noChangeArrowheads="1"/>
          </p:cNvSpPr>
          <p:nvPr/>
        </p:nvSpPr>
        <p:spPr bwMode="auto">
          <a:xfrm>
            <a:off x="1981200" y="6019800"/>
            <a:ext cx="1544638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it-IT" sz="1400" b="1">
                <a:solidFill>
                  <a:srgbClr val="002060"/>
                </a:solidFill>
                <a:cs typeface="Arial" charset="0"/>
              </a:rPr>
              <a:t>SINS – SEFF</a:t>
            </a:r>
          </a:p>
          <a:p>
            <a:pPr eaLnBrk="1" hangingPunct="1"/>
            <a:r>
              <a:rPr lang="it-IT" sz="1100" b="1">
                <a:solidFill>
                  <a:srgbClr val="002060"/>
                </a:solidFill>
                <a:cs typeface="Arial" charset="0"/>
              </a:rPr>
              <a:t>Parma    12-9-2015</a:t>
            </a:r>
            <a:endParaRPr lang="it-IT" sz="1000" b="1">
              <a:solidFill>
                <a:srgbClr val="002060"/>
              </a:solidFill>
              <a:cs typeface="Arial" charset="0"/>
            </a:endParaRPr>
          </a:p>
        </p:txBody>
      </p:sp>
      <p:cxnSp>
        <p:nvCxnSpPr>
          <p:cNvPr id="14" name="Connettore 1 13"/>
          <p:cNvCxnSpPr/>
          <p:nvPr/>
        </p:nvCxnSpPr>
        <p:spPr>
          <a:xfrm>
            <a:off x="298450" y="5838825"/>
            <a:ext cx="82692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133" name="Rectangle 2"/>
          <p:cNvSpPr>
            <a:spLocks noChangeArrowheads="1"/>
          </p:cNvSpPr>
          <p:nvPr/>
        </p:nvSpPr>
        <p:spPr bwMode="auto">
          <a:xfrm>
            <a:off x="0" y="152400"/>
            <a:ext cx="9170988" cy="620713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lnSpc>
                <a:spcPct val="93000"/>
              </a:lnSpc>
              <a:buClr>
                <a:srgbClr val="000000"/>
              </a:buClr>
              <a:buFont typeface="Times New Roman" charset="0"/>
              <a:buNone/>
            </a:pPr>
            <a:r>
              <a:rPr lang="it-IT" b="1">
                <a:solidFill>
                  <a:schemeClr val="bg1"/>
                </a:solidFill>
                <a:latin typeface="Georgia" charset="0"/>
              </a:rPr>
              <a:t>ROTARACT: IL NOSTRO PRESENTE</a:t>
            </a:r>
          </a:p>
        </p:txBody>
      </p:sp>
      <p:pic>
        <p:nvPicPr>
          <p:cNvPr id="48134" name="Immagine 10" descr="T1516-E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867400"/>
            <a:ext cx="1371600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Immagine 11" descr="logo_distretto-RG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6172200"/>
            <a:ext cx="1036638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sellaDiTesto 8"/>
          <p:cNvSpPr txBox="1"/>
          <p:nvPr/>
        </p:nvSpPr>
        <p:spPr>
          <a:xfrm>
            <a:off x="0" y="533400"/>
            <a:ext cx="8991600" cy="32924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endParaRPr lang="it-IT" dirty="0">
              <a:solidFill>
                <a:srgbClr val="002060"/>
              </a:solidFill>
              <a:latin typeface="Arial" pitchFamily="34" charset="0"/>
              <a:ea typeface="ヒラギノ角ゴ Pro W3" charset="-128"/>
              <a:cs typeface="+mn-cs"/>
            </a:endParaRPr>
          </a:p>
          <a:p>
            <a:pPr marL="533400" algn="ctr">
              <a:defRPr/>
            </a:pPr>
            <a:r>
              <a:rPr lang="it-IT" sz="3200" u="sng" dirty="0">
                <a:solidFill>
                  <a:srgbClr val="002060"/>
                </a:solidFill>
                <a:latin typeface="Arial" pitchFamily="34" charset="0"/>
                <a:ea typeface="ヒラギノ角ゴ Pro W3" charset="-128"/>
                <a:cs typeface="+mn-cs"/>
              </a:rPr>
              <a:t>CALIAMO IL SIPARIO SULLA VIOLENZA</a:t>
            </a:r>
          </a:p>
          <a:p>
            <a:pPr marL="533400" algn="ctr">
              <a:buFontTx/>
              <a:buChar char="-"/>
              <a:defRPr/>
            </a:pPr>
            <a:endParaRPr lang="it-IT" sz="4000" dirty="0">
              <a:solidFill>
                <a:srgbClr val="002060"/>
              </a:solidFill>
              <a:latin typeface="Arial" pitchFamily="34" charset="0"/>
              <a:ea typeface="ヒラギノ角ゴ Pro W3" charset="-128"/>
              <a:cs typeface="+mn-cs"/>
            </a:endParaRPr>
          </a:p>
          <a:p>
            <a:pPr marL="533400">
              <a:defRPr/>
            </a:pPr>
            <a:endParaRPr lang="it-IT" sz="4000" dirty="0">
              <a:solidFill>
                <a:srgbClr val="002060"/>
              </a:solidFill>
              <a:latin typeface="Arial" pitchFamily="34" charset="0"/>
              <a:ea typeface="ヒラギノ角ゴ Pro W3" charset="-128"/>
              <a:cs typeface="+mn-cs"/>
            </a:endParaRPr>
          </a:p>
          <a:p>
            <a:pPr marL="533400">
              <a:defRPr/>
            </a:pPr>
            <a:endParaRPr lang="it-IT" u="sng" dirty="0">
              <a:solidFill>
                <a:srgbClr val="002060"/>
              </a:solidFill>
              <a:latin typeface="Arial" pitchFamily="34" charset="0"/>
              <a:ea typeface="ヒラギノ角ゴ Pro W3" charset="-128"/>
              <a:cs typeface="+mn-cs"/>
            </a:endParaRPr>
          </a:p>
          <a:p>
            <a:pPr marL="533400">
              <a:buFontTx/>
              <a:buChar char="-"/>
              <a:defRPr/>
            </a:pPr>
            <a:endParaRPr lang="it-IT" u="sng" dirty="0">
              <a:solidFill>
                <a:srgbClr val="002060"/>
              </a:solidFill>
              <a:latin typeface="Arial" pitchFamily="34" charset="0"/>
              <a:ea typeface="ヒラギノ角ゴ Pro W3" charset="-128"/>
              <a:cs typeface="+mn-cs"/>
            </a:endParaRPr>
          </a:p>
          <a:p>
            <a:pPr marL="533400" algn="ctr">
              <a:defRPr/>
            </a:pPr>
            <a:endParaRPr lang="it-IT" b="1" dirty="0">
              <a:solidFill>
                <a:srgbClr val="002060"/>
              </a:solidFill>
              <a:latin typeface="Arial" pitchFamily="34" charset="0"/>
              <a:ea typeface="ヒラギノ角ゴ Pro W3" charset="-128"/>
              <a:cs typeface="+mn-cs"/>
            </a:endParaRPr>
          </a:p>
        </p:txBody>
      </p:sp>
      <p:pic>
        <p:nvPicPr>
          <p:cNvPr id="48137" name="Immagine 1" descr="LOCANDINA SPETTACOLO TEATRO DUSE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447800"/>
            <a:ext cx="3060700" cy="433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8" name="Immagine 1" descr="image_gallery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524000"/>
            <a:ext cx="2133600" cy="328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9" name="CasellaDiTesto 2"/>
          <p:cNvSpPr txBox="1">
            <a:spLocks noChangeArrowheads="1"/>
          </p:cNvSpPr>
          <p:nvPr/>
        </p:nvSpPr>
        <p:spPr bwMode="auto">
          <a:xfrm>
            <a:off x="5334000" y="4876800"/>
            <a:ext cx="3810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it-IT" dirty="0">
                <a:solidFill>
                  <a:srgbClr val="00246C"/>
                </a:solidFill>
              </a:rPr>
              <a:t>Madrina della </a:t>
            </a:r>
            <a:r>
              <a:rPr lang="it-IT" dirty="0" smtClean="0">
                <a:solidFill>
                  <a:srgbClr val="00246C"/>
                </a:solidFill>
              </a:rPr>
              <a:t>serata </a:t>
            </a:r>
            <a:r>
              <a:rPr lang="it-IT" i="1" dirty="0">
                <a:solidFill>
                  <a:srgbClr val="00246C"/>
                </a:solidFill>
              </a:rPr>
              <a:t>Debora Caprioglio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/>
          <p:cNvSpPr txBox="1"/>
          <p:nvPr/>
        </p:nvSpPr>
        <p:spPr>
          <a:xfrm>
            <a:off x="76200" y="1023938"/>
            <a:ext cx="8686800" cy="717119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000" dirty="0" smtClean="0">
                <a:solidFill>
                  <a:srgbClr val="002060"/>
                </a:solidFill>
                <a:latin typeface="Arial" pitchFamily="34" charset="0"/>
                <a:ea typeface="ヒラギノ角ゴ Pro W3" charset="-128"/>
                <a:cs typeface="+mn-cs"/>
              </a:rPr>
              <a:t>Rotary </a:t>
            </a:r>
            <a:r>
              <a:rPr lang="it-IT" sz="4000" dirty="0">
                <a:solidFill>
                  <a:srgbClr val="002060"/>
                </a:solidFill>
                <a:latin typeface="Arial" pitchFamily="34" charset="0"/>
                <a:ea typeface="ヒラギノ角ゴ Pro W3" charset="-128"/>
                <a:cs typeface="+mn-cs"/>
              </a:rPr>
              <a:t>e </a:t>
            </a:r>
            <a:r>
              <a:rPr lang="it-IT" sz="4000" dirty="0" err="1">
                <a:solidFill>
                  <a:srgbClr val="002060"/>
                </a:solidFill>
                <a:latin typeface="Arial" pitchFamily="34" charset="0"/>
                <a:ea typeface="ヒラギノ角ゴ Pro W3" charset="-128"/>
                <a:cs typeface="+mn-cs"/>
              </a:rPr>
              <a:t>Rotaract</a:t>
            </a:r>
            <a:r>
              <a:rPr lang="it-IT" sz="4000" dirty="0">
                <a:solidFill>
                  <a:srgbClr val="002060"/>
                </a:solidFill>
                <a:latin typeface="Arial" pitchFamily="34" charset="0"/>
                <a:ea typeface="ヒラギノ角ゴ Pro W3" charset="-128"/>
                <a:cs typeface="+mn-cs"/>
              </a:rPr>
              <a:t> Partner : come </a:t>
            </a:r>
            <a:r>
              <a:rPr lang="it-IT" sz="4000" dirty="0" smtClean="0">
                <a:solidFill>
                  <a:srgbClr val="002060"/>
                </a:solidFill>
                <a:latin typeface="Arial" pitchFamily="34" charset="0"/>
                <a:ea typeface="ヒラギノ角ゴ Pro W3" charset="-128"/>
                <a:cs typeface="+mn-cs"/>
              </a:rPr>
              <a:t>?</a:t>
            </a:r>
          </a:p>
          <a:p>
            <a:pPr algn="ctr">
              <a:defRPr/>
            </a:pPr>
            <a:endParaRPr lang="it-IT" sz="4000" dirty="0">
              <a:solidFill>
                <a:srgbClr val="002060"/>
              </a:solidFill>
              <a:latin typeface="Arial" pitchFamily="34" charset="0"/>
              <a:ea typeface="ヒラギノ角ゴ Pro W3" charset="-128"/>
              <a:cs typeface="+mn-cs"/>
            </a:endParaRPr>
          </a:p>
          <a:p>
            <a:pPr algn="ctr">
              <a:defRPr/>
            </a:pPr>
            <a:endParaRPr lang="it-IT" sz="4000" dirty="0">
              <a:solidFill>
                <a:srgbClr val="002060"/>
              </a:solidFill>
              <a:latin typeface="Arial" pitchFamily="34" charset="0"/>
              <a:ea typeface="ヒラギノ角ゴ Pro W3" charset="-128"/>
              <a:cs typeface="+mn-cs"/>
            </a:endParaRPr>
          </a:p>
          <a:p>
            <a:pPr algn="ctr">
              <a:defRPr/>
            </a:pPr>
            <a:endParaRPr lang="it-IT" sz="4000" dirty="0">
              <a:solidFill>
                <a:srgbClr val="002060"/>
              </a:solidFill>
              <a:latin typeface="Arial" pitchFamily="34" charset="0"/>
              <a:ea typeface="ヒラギノ角ゴ Pro W3" charset="-128"/>
              <a:cs typeface="+mn-cs"/>
            </a:endParaRPr>
          </a:p>
          <a:p>
            <a:pPr algn="ctr">
              <a:defRPr/>
            </a:pPr>
            <a:r>
              <a:rPr lang="it-IT" sz="3600" i="1" dirty="0">
                <a:solidFill>
                  <a:srgbClr val="002060"/>
                </a:solidFill>
                <a:latin typeface="Arial" pitchFamily="34" charset="0"/>
                <a:ea typeface="ヒラギノ角ゴ Pro W3" charset="-128"/>
                <a:cs typeface="+mn-cs"/>
              </a:rPr>
              <a:t>Partnership in progetti </a:t>
            </a:r>
            <a:r>
              <a:rPr lang="it-IT" sz="3600" i="1" dirty="0" smtClean="0">
                <a:solidFill>
                  <a:srgbClr val="002060"/>
                </a:solidFill>
                <a:latin typeface="Arial" pitchFamily="34" charset="0"/>
                <a:ea typeface="ヒラギノ角ゴ Pro W3" charset="-128"/>
                <a:cs typeface="+mn-cs"/>
              </a:rPr>
              <a:t>comuni</a:t>
            </a:r>
          </a:p>
          <a:p>
            <a:pPr algn="ctr">
              <a:defRPr/>
            </a:pPr>
            <a:endParaRPr lang="it-IT" sz="3600" i="1" dirty="0" smtClean="0">
              <a:solidFill>
                <a:srgbClr val="002060"/>
              </a:solidFill>
              <a:latin typeface="Arial" pitchFamily="34" charset="0"/>
              <a:ea typeface="ヒラギノ角ゴ Pro W3" charset="-128"/>
              <a:cs typeface="+mn-cs"/>
            </a:endParaRPr>
          </a:p>
          <a:p>
            <a:pPr algn="ctr">
              <a:defRPr/>
            </a:pPr>
            <a:endParaRPr lang="it-IT" sz="3600" i="1" dirty="0">
              <a:solidFill>
                <a:srgbClr val="002060"/>
              </a:solidFill>
              <a:latin typeface="Arial" pitchFamily="34" charset="0"/>
              <a:ea typeface="ヒラギノ角ゴ Pro W3" charset="-128"/>
              <a:cs typeface="+mn-cs"/>
            </a:endParaRPr>
          </a:p>
          <a:p>
            <a:pPr marL="533400" algn="ctr">
              <a:buFontTx/>
              <a:buChar char="-"/>
              <a:defRPr/>
            </a:pPr>
            <a:endParaRPr lang="it-IT" sz="4000" dirty="0">
              <a:solidFill>
                <a:srgbClr val="002060"/>
              </a:solidFill>
              <a:latin typeface="Arial" pitchFamily="34" charset="0"/>
              <a:ea typeface="ヒラギノ角ゴ Pro W3" charset="-128"/>
              <a:cs typeface="+mn-cs"/>
            </a:endParaRPr>
          </a:p>
          <a:p>
            <a:pPr marL="533400">
              <a:defRPr/>
            </a:pPr>
            <a:endParaRPr lang="it-IT" sz="4000" dirty="0">
              <a:solidFill>
                <a:srgbClr val="002060"/>
              </a:solidFill>
              <a:latin typeface="Arial" pitchFamily="34" charset="0"/>
              <a:ea typeface="ヒラギノ角ゴ Pro W3" charset="-128"/>
              <a:cs typeface="+mn-cs"/>
            </a:endParaRPr>
          </a:p>
          <a:p>
            <a:pPr marL="533400">
              <a:buFontTx/>
              <a:buChar char="-"/>
              <a:defRPr/>
            </a:pPr>
            <a:endParaRPr lang="it-IT" sz="4000" dirty="0">
              <a:solidFill>
                <a:srgbClr val="002060"/>
              </a:solidFill>
              <a:latin typeface="Arial" pitchFamily="34" charset="0"/>
              <a:ea typeface="ヒラギノ角ゴ Pro W3" charset="-128"/>
              <a:cs typeface="+mn-cs"/>
            </a:endParaRPr>
          </a:p>
          <a:p>
            <a:pPr marL="533400">
              <a:defRPr/>
            </a:pPr>
            <a:endParaRPr lang="it-IT" u="sng" dirty="0">
              <a:solidFill>
                <a:srgbClr val="002060"/>
              </a:solidFill>
              <a:latin typeface="Arial" pitchFamily="34" charset="0"/>
              <a:ea typeface="ヒラギノ角ゴ Pro W3" charset="-128"/>
              <a:cs typeface="+mn-cs"/>
            </a:endParaRPr>
          </a:p>
          <a:p>
            <a:pPr marL="533400">
              <a:buFontTx/>
              <a:buChar char="-"/>
              <a:defRPr/>
            </a:pPr>
            <a:endParaRPr lang="it-IT" u="sng" dirty="0">
              <a:solidFill>
                <a:srgbClr val="002060"/>
              </a:solidFill>
              <a:latin typeface="Arial" pitchFamily="34" charset="0"/>
              <a:ea typeface="ヒラギノ角ゴ Pro W3" charset="-128"/>
              <a:cs typeface="+mn-cs"/>
            </a:endParaRPr>
          </a:p>
          <a:p>
            <a:pPr marL="533400" algn="ctr">
              <a:defRPr/>
            </a:pPr>
            <a:endParaRPr lang="it-IT" b="1" dirty="0">
              <a:solidFill>
                <a:srgbClr val="002060"/>
              </a:solidFill>
              <a:latin typeface="Arial" pitchFamily="34" charset="0"/>
              <a:ea typeface="ヒラギノ角ゴ Pro W3" charset="-128"/>
              <a:cs typeface="+mn-cs"/>
            </a:endParaRPr>
          </a:p>
        </p:txBody>
      </p:sp>
      <p:sp>
        <p:nvSpPr>
          <p:cNvPr id="50177" name="Text Box 4"/>
          <p:cNvSpPr txBox="1">
            <a:spLocks noChangeArrowheads="1"/>
          </p:cNvSpPr>
          <p:nvPr/>
        </p:nvSpPr>
        <p:spPr bwMode="auto">
          <a:xfrm>
            <a:off x="5334000" y="6019800"/>
            <a:ext cx="3048000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>
              <a:buFont typeface="Times New Roman" charset="0"/>
              <a:buNone/>
            </a:pPr>
            <a:r>
              <a:rPr lang="it-IT" sz="1000" b="1">
                <a:solidFill>
                  <a:srgbClr val="002060"/>
                </a:solidFill>
              </a:rPr>
              <a:t>Distretto 2072</a:t>
            </a:r>
          </a:p>
          <a:p>
            <a:pPr eaLnBrk="1" hangingPunct="1">
              <a:buFont typeface="Times New Roman" charset="0"/>
              <a:buNone/>
            </a:pPr>
            <a:r>
              <a:rPr lang="it-IT" sz="1000" b="1">
                <a:solidFill>
                  <a:srgbClr val="002060"/>
                </a:solidFill>
              </a:rPr>
              <a:t>Governatore 2015-2016  Paolo Pasini</a:t>
            </a:r>
          </a:p>
          <a:p>
            <a:pPr eaLnBrk="1" hangingPunct="1">
              <a:buFont typeface="Times New Roman" charset="0"/>
              <a:buNone/>
            </a:pPr>
            <a:r>
              <a:rPr lang="it-IT" sz="1000" b="1">
                <a:solidFill>
                  <a:srgbClr val="002060"/>
                </a:solidFill>
              </a:rPr>
              <a:t>Emilia Romagna – Repubblica di San </a:t>
            </a:r>
            <a:r>
              <a:rPr lang="it-IT" sz="1100" b="1">
                <a:solidFill>
                  <a:srgbClr val="002060"/>
                </a:solidFill>
              </a:rPr>
              <a:t>Marino</a:t>
            </a:r>
          </a:p>
        </p:txBody>
      </p:sp>
      <p:cxnSp>
        <p:nvCxnSpPr>
          <p:cNvPr id="8" name="Connettore 1 7"/>
          <p:cNvCxnSpPr/>
          <p:nvPr/>
        </p:nvCxnSpPr>
        <p:spPr>
          <a:xfrm>
            <a:off x="4049713" y="5988050"/>
            <a:ext cx="0" cy="7207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179" name="CasellaDiTesto 8"/>
          <p:cNvSpPr txBox="1">
            <a:spLocks noChangeArrowheads="1"/>
          </p:cNvSpPr>
          <p:nvPr/>
        </p:nvSpPr>
        <p:spPr bwMode="auto">
          <a:xfrm>
            <a:off x="1981200" y="6019800"/>
            <a:ext cx="1544638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it-IT" sz="1400" b="1">
                <a:solidFill>
                  <a:srgbClr val="002060"/>
                </a:solidFill>
                <a:cs typeface="Arial" charset="0"/>
              </a:rPr>
              <a:t>SINS – SEFF</a:t>
            </a:r>
          </a:p>
          <a:p>
            <a:pPr eaLnBrk="1" hangingPunct="1"/>
            <a:r>
              <a:rPr lang="it-IT" sz="1100" b="1">
                <a:solidFill>
                  <a:srgbClr val="002060"/>
                </a:solidFill>
                <a:cs typeface="Arial" charset="0"/>
              </a:rPr>
              <a:t>Parma    12-9-2015</a:t>
            </a:r>
            <a:endParaRPr lang="it-IT" sz="1000" b="1">
              <a:solidFill>
                <a:srgbClr val="002060"/>
              </a:solidFill>
              <a:cs typeface="Arial" charset="0"/>
            </a:endParaRPr>
          </a:p>
        </p:txBody>
      </p:sp>
      <p:cxnSp>
        <p:nvCxnSpPr>
          <p:cNvPr id="14" name="Connettore 1 13"/>
          <p:cNvCxnSpPr/>
          <p:nvPr/>
        </p:nvCxnSpPr>
        <p:spPr>
          <a:xfrm>
            <a:off x="298450" y="5838825"/>
            <a:ext cx="82692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181" name="Rectangle 2"/>
          <p:cNvSpPr>
            <a:spLocks noChangeArrowheads="1"/>
          </p:cNvSpPr>
          <p:nvPr/>
        </p:nvSpPr>
        <p:spPr bwMode="auto">
          <a:xfrm>
            <a:off x="0" y="152400"/>
            <a:ext cx="9170988" cy="620713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lnSpc>
                <a:spcPct val="93000"/>
              </a:lnSpc>
              <a:buClr>
                <a:srgbClr val="000000"/>
              </a:buClr>
              <a:buFont typeface="Times New Roman" charset="0"/>
              <a:buNone/>
            </a:pPr>
            <a:r>
              <a:rPr lang="it-IT" b="1">
                <a:solidFill>
                  <a:schemeClr val="bg1"/>
                </a:solidFill>
                <a:latin typeface="Georgia" charset="0"/>
              </a:rPr>
              <a:t>ROTARACT: IL NOSTRO PRESENTE</a:t>
            </a:r>
          </a:p>
        </p:txBody>
      </p:sp>
      <p:pic>
        <p:nvPicPr>
          <p:cNvPr id="50182" name="Immagine 10" descr="T1516-E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867400"/>
            <a:ext cx="1371600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3" name="Immagine 11" descr="logo_distretto-RG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6172200"/>
            <a:ext cx="1036638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magine 9" descr="https://mohamedhusni.files.wordpress.com/2010/09/rotary-rotaract.jpg?w=226&amp;h=151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828800"/>
            <a:ext cx="2743200" cy="1752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Immagine 10" descr="http://stavreas.com/wp-content/uploads/2014/03/PartnershipCogs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267200"/>
            <a:ext cx="4114800" cy="135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 Box 4"/>
          <p:cNvSpPr txBox="1">
            <a:spLocks noChangeArrowheads="1"/>
          </p:cNvSpPr>
          <p:nvPr/>
        </p:nvSpPr>
        <p:spPr bwMode="auto">
          <a:xfrm>
            <a:off x="5334000" y="6019800"/>
            <a:ext cx="3048000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>
              <a:buFont typeface="Times New Roman" charset="0"/>
              <a:buNone/>
            </a:pPr>
            <a:r>
              <a:rPr lang="it-IT" sz="1000" b="1">
                <a:solidFill>
                  <a:srgbClr val="002060"/>
                </a:solidFill>
              </a:rPr>
              <a:t>Distretto 2072</a:t>
            </a:r>
          </a:p>
          <a:p>
            <a:pPr eaLnBrk="1" hangingPunct="1">
              <a:buFont typeface="Times New Roman" charset="0"/>
              <a:buNone/>
            </a:pPr>
            <a:r>
              <a:rPr lang="it-IT" sz="1000" b="1">
                <a:solidFill>
                  <a:srgbClr val="002060"/>
                </a:solidFill>
              </a:rPr>
              <a:t>Governatore 2015-2016  Paolo Pasini</a:t>
            </a:r>
          </a:p>
          <a:p>
            <a:pPr eaLnBrk="1" hangingPunct="1">
              <a:buFont typeface="Times New Roman" charset="0"/>
              <a:buNone/>
            </a:pPr>
            <a:r>
              <a:rPr lang="it-IT" sz="1000" b="1">
                <a:solidFill>
                  <a:srgbClr val="002060"/>
                </a:solidFill>
              </a:rPr>
              <a:t>Emilia Romagna – Repubblica di San </a:t>
            </a:r>
            <a:r>
              <a:rPr lang="it-IT" sz="1100" b="1">
                <a:solidFill>
                  <a:srgbClr val="002060"/>
                </a:solidFill>
              </a:rPr>
              <a:t>Marino</a:t>
            </a:r>
          </a:p>
        </p:txBody>
      </p:sp>
      <p:cxnSp>
        <p:nvCxnSpPr>
          <p:cNvPr id="8" name="Connettore 1 7"/>
          <p:cNvCxnSpPr/>
          <p:nvPr/>
        </p:nvCxnSpPr>
        <p:spPr>
          <a:xfrm>
            <a:off x="4049713" y="5988050"/>
            <a:ext cx="0" cy="7207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227" name="CasellaDiTesto 8"/>
          <p:cNvSpPr txBox="1">
            <a:spLocks noChangeArrowheads="1"/>
          </p:cNvSpPr>
          <p:nvPr/>
        </p:nvSpPr>
        <p:spPr bwMode="auto">
          <a:xfrm>
            <a:off x="1981200" y="6019800"/>
            <a:ext cx="1544638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it-IT" sz="1400" b="1">
                <a:solidFill>
                  <a:srgbClr val="002060"/>
                </a:solidFill>
                <a:cs typeface="Arial" charset="0"/>
              </a:rPr>
              <a:t>SINS – SEFF</a:t>
            </a:r>
          </a:p>
          <a:p>
            <a:pPr eaLnBrk="1" hangingPunct="1"/>
            <a:r>
              <a:rPr lang="it-IT" sz="1100" b="1">
                <a:solidFill>
                  <a:srgbClr val="002060"/>
                </a:solidFill>
                <a:cs typeface="Arial" charset="0"/>
              </a:rPr>
              <a:t>Parma    12-9-2015</a:t>
            </a:r>
            <a:endParaRPr lang="it-IT" sz="1000" b="1">
              <a:solidFill>
                <a:srgbClr val="002060"/>
              </a:solidFill>
              <a:cs typeface="Arial" charset="0"/>
            </a:endParaRPr>
          </a:p>
        </p:txBody>
      </p:sp>
      <p:cxnSp>
        <p:nvCxnSpPr>
          <p:cNvPr id="14" name="Connettore 1 13"/>
          <p:cNvCxnSpPr/>
          <p:nvPr/>
        </p:nvCxnSpPr>
        <p:spPr>
          <a:xfrm>
            <a:off x="298450" y="5838825"/>
            <a:ext cx="82692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229" name="Rectangle 2"/>
          <p:cNvSpPr>
            <a:spLocks noChangeArrowheads="1"/>
          </p:cNvSpPr>
          <p:nvPr/>
        </p:nvSpPr>
        <p:spPr bwMode="auto">
          <a:xfrm>
            <a:off x="0" y="152400"/>
            <a:ext cx="9170988" cy="620713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lnSpc>
                <a:spcPct val="93000"/>
              </a:lnSpc>
              <a:buClr>
                <a:srgbClr val="000000"/>
              </a:buClr>
              <a:buFont typeface="Times New Roman" charset="0"/>
              <a:buNone/>
            </a:pPr>
            <a:r>
              <a:rPr lang="it-IT" b="1">
                <a:solidFill>
                  <a:schemeClr val="bg1"/>
                </a:solidFill>
                <a:latin typeface="Georgia" charset="0"/>
              </a:rPr>
              <a:t>ROTARACT: IL NOSTRO PRESENTE</a:t>
            </a:r>
          </a:p>
        </p:txBody>
      </p:sp>
      <p:pic>
        <p:nvPicPr>
          <p:cNvPr id="52230" name="Immagine 10" descr="T1516-E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867400"/>
            <a:ext cx="1371600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1" name="Immagine 11" descr="logo_distretto-RG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6172200"/>
            <a:ext cx="1036638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sellaDiTesto 8"/>
          <p:cNvSpPr txBox="1"/>
          <p:nvPr/>
        </p:nvSpPr>
        <p:spPr>
          <a:xfrm>
            <a:off x="76200" y="1023938"/>
            <a:ext cx="8839200" cy="6617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3400" algn="ctr">
              <a:defRPr/>
            </a:pPr>
            <a:r>
              <a:rPr lang="it-IT" sz="4000" u="sng" dirty="0" smtClean="0">
                <a:solidFill>
                  <a:srgbClr val="002060"/>
                </a:solidFill>
                <a:latin typeface="Arial" pitchFamily="34" charset="0"/>
                <a:ea typeface="ヒラギノ角ゴ Pro W3" charset="-128"/>
                <a:cs typeface="+mn-cs"/>
              </a:rPr>
              <a:t>MENTORE ROTARIANO</a:t>
            </a:r>
            <a:endParaRPr lang="it-IT" sz="3200" dirty="0">
              <a:solidFill>
                <a:srgbClr val="002060"/>
              </a:solidFill>
              <a:latin typeface="Arial" pitchFamily="34" charset="0"/>
              <a:ea typeface="ヒラギノ角ゴ Pro W3" charset="-128"/>
              <a:cs typeface="+mn-cs"/>
            </a:endParaRPr>
          </a:p>
          <a:p>
            <a:pPr marL="533400" algn="ctr">
              <a:defRPr/>
            </a:pPr>
            <a:endParaRPr lang="it-IT" sz="3200" dirty="0">
              <a:solidFill>
                <a:srgbClr val="002060"/>
              </a:solidFill>
              <a:latin typeface="Arial" pitchFamily="34" charset="0"/>
              <a:ea typeface="ヒラギノ角ゴ Pro W3" charset="-128"/>
              <a:cs typeface="+mn-cs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it-IT" dirty="0">
                <a:solidFill>
                  <a:srgbClr val="00246C"/>
                </a:solidFill>
              </a:rPr>
              <a:t>Interesse a contribuire al successo degli altri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it-IT" dirty="0">
                <a:solidFill>
                  <a:srgbClr val="00246C"/>
                </a:solidFill>
              </a:rPr>
              <a:t>Partecipazione e genuino interesse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it-IT" dirty="0" err="1" smtClean="0">
                <a:solidFill>
                  <a:srgbClr val="00246C"/>
                </a:solidFill>
              </a:rPr>
              <a:t>Avvicinabilità</a:t>
            </a:r>
            <a:endParaRPr lang="it-IT" dirty="0">
              <a:solidFill>
                <a:srgbClr val="00246C"/>
              </a:solidFill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it-IT" dirty="0">
                <a:solidFill>
                  <a:srgbClr val="00246C"/>
                </a:solidFill>
              </a:rPr>
              <a:t>Onestà nell'esprimere la propria opinione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it-IT" dirty="0">
                <a:solidFill>
                  <a:srgbClr val="00246C"/>
                </a:solidFill>
              </a:rPr>
              <a:t>Ascolto attivo e recettivo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it-IT" dirty="0">
                <a:solidFill>
                  <a:srgbClr val="00246C"/>
                </a:solidFill>
              </a:rPr>
              <a:t>Empatia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it-IT" dirty="0">
                <a:solidFill>
                  <a:srgbClr val="00246C"/>
                </a:solidFill>
              </a:rPr>
              <a:t>Guidare non risolvere</a:t>
            </a:r>
          </a:p>
          <a:p>
            <a:pPr marL="533400">
              <a:buFontTx/>
              <a:buChar char="-"/>
              <a:defRPr/>
            </a:pPr>
            <a:endParaRPr lang="it-IT" sz="3200" dirty="0">
              <a:solidFill>
                <a:srgbClr val="002060"/>
              </a:solidFill>
              <a:latin typeface="Arial" pitchFamily="34" charset="0"/>
              <a:ea typeface="ヒラギノ角ゴ Pro W3" charset="-128"/>
              <a:cs typeface="+mn-cs"/>
            </a:endParaRPr>
          </a:p>
          <a:p>
            <a:pPr marL="533400">
              <a:defRPr/>
            </a:pPr>
            <a:endParaRPr lang="it-IT" sz="4000" dirty="0">
              <a:solidFill>
                <a:srgbClr val="002060"/>
              </a:solidFill>
              <a:latin typeface="Arial" pitchFamily="34" charset="0"/>
              <a:ea typeface="ヒラギノ角ゴ Pro W3" charset="-128"/>
              <a:cs typeface="+mn-cs"/>
            </a:endParaRPr>
          </a:p>
          <a:p>
            <a:pPr marL="533400">
              <a:buFontTx/>
              <a:buChar char="-"/>
              <a:defRPr/>
            </a:pPr>
            <a:endParaRPr lang="it-IT" sz="4000" dirty="0">
              <a:solidFill>
                <a:srgbClr val="002060"/>
              </a:solidFill>
              <a:latin typeface="Arial" pitchFamily="34" charset="0"/>
              <a:ea typeface="ヒラギノ角ゴ Pro W3" charset="-128"/>
              <a:cs typeface="+mn-cs"/>
            </a:endParaRPr>
          </a:p>
          <a:p>
            <a:pPr marL="533400">
              <a:defRPr/>
            </a:pPr>
            <a:endParaRPr lang="it-IT" u="sng" dirty="0">
              <a:solidFill>
                <a:srgbClr val="002060"/>
              </a:solidFill>
              <a:latin typeface="Arial" pitchFamily="34" charset="0"/>
              <a:ea typeface="ヒラギノ角ゴ Pro W3" charset="-128"/>
              <a:cs typeface="+mn-cs"/>
            </a:endParaRPr>
          </a:p>
          <a:p>
            <a:pPr marL="533400">
              <a:buFontTx/>
              <a:buChar char="-"/>
              <a:defRPr/>
            </a:pPr>
            <a:endParaRPr lang="it-IT" u="sng" dirty="0">
              <a:solidFill>
                <a:srgbClr val="002060"/>
              </a:solidFill>
              <a:latin typeface="Arial" pitchFamily="34" charset="0"/>
              <a:ea typeface="ヒラギノ角ゴ Pro W3" charset="-128"/>
              <a:cs typeface="+mn-cs"/>
            </a:endParaRPr>
          </a:p>
          <a:p>
            <a:pPr marL="533400" algn="ctr">
              <a:defRPr/>
            </a:pPr>
            <a:endParaRPr lang="it-IT" b="1" dirty="0">
              <a:solidFill>
                <a:srgbClr val="002060"/>
              </a:solidFill>
              <a:latin typeface="Arial" pitchFamily="34" charset="0"/>
              <a:ea typeface="ヒラギノ角ゴ Pro W3" charset="-128"/>
              <a:cs typeface="+mn-cs"/>
            </a:endParaRPr>
          </a:p>
        </p:txBody>
      </p:sp>
      <p:pic>
        <p:nvPicPr>
          <p:cNvPr id="10" name="Immagine 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733800"/>
            <a:ext cx="3075940" cy="18948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 Box 4"/>
          <p:cNvSpPr txBox="1">
            <a:spLocks noChangeArrowheads="1"/>
          </p:cNvSpPr>
          <p:nvPr/>
        </p:nvSpPr>
        <p:spPr bwMode="auto">
          <a:xfrm>
            <a:off x="5334000" y="6019800"/>
            <a:ext cx="3048000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>
              <a:buFont typeface="Times New Roman" charset="0"/>
              <a:buNone/>
            </a:pPr>
            <a:r>
              <a:rPr lang="it-IT" sz="1000" b="1">
                <a:solidFill>
                  <a:srgbClr val="002060"/>
                </a:solidFill>
              </a:rPr>
              <a:t>Distretto 2072</a:t>
            </a:r>
          </a:p>
          <a:p>
            <a:pPr eaLnBrk="1" hangingPunct="1">
              <a:buFont typeface="Times New Roman" charset="0"/>
              <a:buNone/>
            </a:pPr>
            <a:r>
              <a:rPr lang="it-IT" sz="1000" b="1">
                <a:solidFill>
                  <a:srgbClr val="002060"/>
                </a:solidFill>
              </a:rPr>
              <a:t>Governatore 2015-2016  Paolo Pasini</a:t>
            </a:r>
          </a:p>
          <a:p>
            <a:pPr eaLnBrk="1" hangingPunct="1">
              <a:buFont typeface="Times New Roman" charset="0"/>
              <a:buNone/>
            </a:pPr>
            <a:r>
              <a:rPr lang="it-IT" sz="1000" b="1">
                <a:solidFill>
                  <a:srgbClr val="002060"/>
                </a:solidFill>
              </a:rPr>
              <a:t>Emilia Romagna – Repubblica di San </a:t>
            </a:r>
            <a:r>
              <a:rPr lang="it-IT" sz="1100" b="1">
                <a:solidFill>
                  <a:srgbClr val="002060"/>
                </a:solidFill>
              </a:rPr>
              <a:t>Marino</a:t>
            </a:r>
          </a:p>
        </p:txBody>
      </p:sp>
      <p:cxnSp>
        <p:nvCxnSpPr>
          <p:cNvPr id="8" name="Connettore 1 7"/>
          <p:cNvCxnSpPr/>
          <p:nvPr/>
        </p:nvCxnSpPr>
        <p:spPr>
          <a:xfrm>
            <a:off x="4049713" y="5988050"/>
            <a:ext cx="0" cy="7207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275" name="CasellaDiTesto 8"/>
          <p:cNvSpPr txBox="1">
            <a:spLocks noChangeArrowheads="1"/>
          </p:cNvSpPr>
          <p:nvPr/>
        </p:nvSpPr>
        <p:spPr bwMode="auto">
          <a:xfrm>
            <a:off x="1981200" y="6019800"/>
            <a:ext cx="1544638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it-IT" sz="1400" b="1">
                <a:solidFill>
                  <a:srgbClr val="002060"/>
                </a:solidFill>
                <a:cs typeface="Arial" charset="0"/>
              </a:rPr>
              <a:t>SINS – SEFF</a:t>
            </a:r>
          </a:p>
          <a:p>
            <a:pPr eaLnBrk="1" hangingPunct="1"/>
            <a:r>
              <a:rPr lang="it-IT" sz="1100" b="1">
                <a:solidFill>
                  <a:srgbClr val="002060"/>
                </a:solidFill>
                <a:cs typeface="Arial" charset="0"/>
              </a:rPr>
              <a:t>Parma    12-9-2015</a:t>
            </a:r>
            <a:endParaRPr lang="it-IT" sz="1000" b="1">
              <a:solidFill>
                <a:srgbClr val="002060"/>
              </a:solidFill>
              <a:cs typeface="Arial" charset="0"/>
            </a:endParaRPr>
          </a:p>
        </p:txBody>
      </p:sp>
      <p:cxnSp>
        <p:nvCxnSpPr>
          <p:cNvPr id="14" name="Connettore 1 13"/>
          <p:cNvCxnSpPr/>
          <p:nvPr/>
        </p:nvCxnSpPr>
        <p:spPr>
          <a:xfrm>
            <a:off x="298450" y="5838825"/>
            <a:ext cx="82692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277" name="Rectangle 2"/>
          <p:cNvSpPr>
            <a:spLocks noChangeArrowheads="1"/>
          </p:cNvSpPr>
          <p:nvPr/>
        </p:nvSpPr>
        <p:spPr bwMode="auto">
          <a:xfrm>
            <a:off x="0" y="152400"/>
            <a:ext cx="9170988" cy="620713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lnSpc>
                <a:spcPct val="93000"/>
              </a:lnSpc>
              <a:buClr>
                <a:srgbClr val="000000"/>
              </a:buClr>
              <a:buFont typeface="Times New Roman" charset="0"/>
              <a:buNone/>
            </a:pPr>
            <a:r>
              <a:rPr lang="it-IT" b="1">
                <a:solidFill>
                  <a:schemeClr val="bg1"/>
                </a:solidFill>
                <a:latin typeface="Georgia" charset="0"/>
              </a:rPr>
              <a:t>ROTARACT: IL NOSTRO PRESENTE</a:t>
            </a:r>
          </a:p>
        </p:txBody>
      </p:sp>
      <p:pic>
        <p:nvPicPr>
          <p:cNvPr id="54278" name="Immagine 10" descr="T1516-E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867400"/>
            <a:ext cx="1371600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9" name="Immagine 11" descr="logo_distretto-RG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6172200"/>
            <a:ext cx="1036638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sellaDiTesto 8"/>
          <p:cNvSpPr txBox="1"/>
          <p:nvPr/>
        </p:nvSpPr>
        <p:spPr>
          <a:xfrm>
            <a:off x="76200" y="1023938"/>
            <a:ext cx="8686800" cy="723274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33400" algn="ctr">
              <a:defRPr/>
            </a:pPr>
            <a:r>
              <a:rPr lang="it-IT" sz="4000" dirty="0" smtClean="0">
                <a:solidFill>
                  <a:srgbClr val="002060"/>
                </a:solidFill>
                <a:latin typeface="Arial" pitchFamily="34" charset="0"/>
                <a:ea typeface="ヒラギノ角ゴ Pro W3" charset="-128"/>
                <a:cs typeface="+mn-cs"/>
              </a:rPr>
              <a:t>IL </a:t>
            </a:r>
            <a:r>
              <a:rPr lang="it-IT" sz="4000" dirty="0">
                <a:solidFill>
                  <a:srgbClr val="002060"/>
                </a:solidFill>
                <a:latin typeface="Arial" pitchFamily="34" charset="0"/>
                <a:ea typeface="ヒラギノ角ゴ Pro W3" charset="-128"/>
                <a:cs typeface="+mn-cs"/>
              </a:rPr>
              <a:t>SEGRETO DEL ROTARACT </a:t>
            </a:r>
            <a:r>
              <a:rPr lang="it-IT" sz="4000" dirty="0" smtClean="0">
                <a:solidFill>
                  <a:srgbClr val="002060"/>
                </a:solidFill>
                <a:latin typeface="Arial" pitchFamily="34" charset="0"/>
                <a:ea typeface="ヒラギノ角ゴ Pro W3" charset="-128"/>
                <a:cs typeface="+mn-cs"/>
              </a:rPr>
              <a:t>?</a:t>
            </a:r>
            <a:endParaRPr lang="it-IT" sz="4000" dirty="0">
              <a:solidFill>
                <a:srgbClr val="002060"/>
              </a:solidFill>
              <a:latin typeface="Arial" pitchFamily="34" charset="0"/>
              <a:ea typeface="ヒラギノ角ゴ Pro W3" charset="-128"/>
              <a:cs typeface="+mn-cs"/>
            </a:endParaRPr>
          </a:p>
          <a:p>
            <a:pPr marL="533400" algn="ctr">
              <a:defRPr/>
            </a:pPr>
            <a:endParaRPr lang="it-IT" sz="3200" dirty="0" smtClean="0">
              <a:solidFill>
                <a:srgbClr val="002060"/>
              </a:solidFill>
              <a:latin typeface="Arial" pitchFamily="34" charset="0"/>
              <a:ea typeface="ヒラギノ角ゴ Pro W3" charset="-128"/>
              <a:cs typeface="+mn-cs"/>
            </a:endParaRPr>
          </a:p>
          <a:p>
            <a:pPr marL="533400" algn="ctr">
              <a:defRPr/>
            </a:pPr>
            <a:endParaRPr lang="it-IT" sz="3200" dirty="0" smtClean="0">
              <a:solidFill>
                <a:srgbClr val="002060"/>
              </a:solidFill>
              <a:latin typeface="Arial" pitchFamily="34" charset="0"/>
              <a:ea typeface="ヒラギノ角ゴ Pro W3" charset="-128"/>
              <a:cs typeface="+mn-cs"/>
            </a:endParaRPr>
          </a:p>
          <a:p>
            <a:pPr marL="533400" algn="ctr">
              <a:defRPr/>
            </a:pPr>
            <a:endParaRPr lang="it-IT" sz="3200" dirty="0">
              <a:solidFill>
                <a:srgbClr val="002060"/>
              </a:solidFill>
              <a:latin typeface="Arial" pitchFamily="34" charset="0"/>
              <a:ea typeface="ヒラギノ角ゴ Pro W3" charset="-128"/>
              <a:cs typeface="+mn-cs"/>
            </a:endParaRPr>
          </a:p>
          <a:p>
            <a:pPr marL="533400" algn="ctr">
              <a:defRPr/>
            </a:pPr>
            <a:endParaRPr lang="it-IT" sz="4400" dirty="0" smtClean="0">
              <a:solidFill>
                <a:srgbClr val="00246C"/>
              </a:solidFill>
              <a:latin typeface="Edwardian Script ITC"/>
              <a:cs typeface="Edwardian Script ITC"/>
            </a:endParaRPr>
          </a:p>
          <a:p>
            <a:pPr marL="533400" algn="ctr">
              <a:defRPr/>
            </a:pPr>
            <a:r>
              <a:rPr lang="it-IT" sz="4400" dirty="0" smtClean="0">
                <a:solidFill>
                  <a:srgbClr val="00246C"/>
                </a:solidFill>
                <a:latin typeface="Edwardian Script ITC"/>
                <a:cs typeface="Edwardian Script ITC"/>
              </a:rPr>
              <a:t>“</a:t>
            </a:r>
            <a:r>
              <a:rPr lang="it-IT" sz="4400" dirty="0">
                <a:solidFill>
                  <a:srgbClr val="00246C"/>
                </a:solidFill>
                <a:latin typeface="Edwardian Script ITC"/>
                <a:cs typeface="Edwardian Script ITC"/>
              </a:rPr>
              <a:t>I giovani non hanno bisogno di sermoni, i giovani hanno bisogno di esempi di onestà, </a:t>
            </a:r>
            <a:r>
              <a:rPr lang="it-IT" sz="4400" dirty="0" smtClean="0">
                <a:solidFill>
                  <a:srgbClr val="00246C"/>
                </a:solidFill>
                <a:latin typeface="Edwardian Script ITC"/>
                <a:cs typeface="Edwardian Script ITC"/>
              </a:rPr>
              <a:t>coerenza </a:t>
            </a:r>
            <a:r>
              <a:rPr lang="it-IT" sz="4400" dirty="0">
                <a:solidFill>
                  <a:srgbClr val="00246C"/>
                </a:solidFill>
                <a:latin typeface="Edwardian Script ITC"/>
                <a:cs typeface="Edwardian Script ITC"/>
              </a:rPr>
              <a:t>e altruismo</a:t>
            </a:r>
            <a:r>
              <a:rPr lang="it-IT" sz="4400" dirty="0" smtClean="0">
                <a:solidFill>
                  <a:srgbClr val="00246C"/>
                </a:solidFill>
                <a:latin typeface="Edwardian Script ITC"/>
                <a:cs typeface="Edwardian Script ITC"/>
              </a:rPr>
              <a:t>”  </a:t>
            </a:r>
            <a:r>
              <a:rPr lang="it-IT" sz="2000" dirty="0" smtClean="0">
                <a:solidFill>
                  <a:srgbClr val="002060"/>
                </a:solidFill>
                <a:latin typeface="Arial" pitchFamily="34" charset="0"/>
                <a:ea typeface="ヒラギノ角ゴ Pro W3" charset="-128"/>
                <a:cs typeface="+mn-cs"/>
              </a:rPr>
              <a:t>( </a:t>
            </a:r>
            <a:r>
              <a:rPr lang="it-IT" sz="2000" dirty="0">
                <a:solidFill>
                  <a:srgbClr val="002060"/>
                </a:solidFill>
                <a:latin typeface="Arial" pitchFamily="34" charset="0"/>
                <a:ea typeface="ヒラギノ角ゴ Pro W3" charset="-128"/>
                <a:cs typeface="+mn-cs"/>
              </a:rPr>
              <a:t>Sandro Pertini )</a:t>
            </a:r>
          </a:p>
          <a:p>
            <a:pPr marL="533400">
              <a:defRPr/>
            </a:pPr>
            <a:endParaRPr lang="it-IT" sz="4000" dirty="0">
              <a:solidFill>
                <a:srgbClr val="002060"/>
              </a:solidFill>
              <a:latin typeface="Arial" pitchFamily="34" charset="0"/>
              <a:ea typeface="ヒラギノ角ゴ Pro W3" charset="-128"/>
              <a:cs typeface="+mn-cs"/>
            </a:endParaRPr>
          </a:p>
          <a:p>
            <a:pPr marL="533400">
              <a:buFontTx/>
              <a:buChar char="-"/>
              <a:defRPr/>
            </a:pPr>
            <a:endParaRPr lang="it-IT" sz="4000" dirty="0">
              <a:solidFill>
                <a:srgbClr val="002060"/>
              </a:solidFill>
              <a:latin typeface="Arial" pitchFamily="34" charset="0"/>
              <a:ea typeface="ヒラギノ角ゴ Pro W3" charset="-128"/>
              <a:cs typeface="+mn-cs"/>
            </a:endParaRPr>
          </a:p>
          <a:p>
            <a:pPr marL="533400">
              <a:defRPr/>
            </a:pPr>
            <a:endParaRPr lang="it-IT" u="sng" dirty="0">
              <a:solidFill>
                <a:srgbClr val="002060"/>
              </a:solidFill>
              <a:latin typeface="Arial" pitchFamily="34" charset="0"/>
              <a:ea typeface="ヒラギノ角ゴ Pro W3" charset="-128"/>
              <a:cs typeface="+mn-cs"/>
            </a:endParaRPr>
          </a:p>
          <a:p>
            <a:pPr marL="533400">
              <a:buFontTx/>
              <a:buChar char="-"/>
              <a:defRPr/>
            </a:pPr>
            <a:endParaRPr lang="it-IT" u="sng" dirty="0">
              <a:solidFill>
                <a:srgbClr val="002060"/>
              </a:solidFill>
              <a:latin typeface="Arial" pitchFamily="34" charset="0"/>
              <a:ea typeface="ヒラギノ角ゴ Pro W3" charset="-128"/>
              <a:cs typeface="+mn-cs"/>
            </a:endParaRPr>
          </a:p>
          <a:p>
            <a:pPr marL="533400" algn="ctr">
              <a:defRPr/>
            </a:pPr>
            <a:endParaRPr lang="it-IT" b="1" dirty="0">
              <a:solidFill>
                <a:srgbClr val="002060"/>
              </a:solidFill>
              <a:latin typeface="Arial" pitchFamily="34" charset="0"/>
              <a:ea typeface="ヒラギノ角ゴ Pro W3" charset="-128"/>
              <a:cs typeface="+mn-cs"/>
            </a:endParaRPr>
          </a:p>
        </p:txBody>
      </p:sp>
      <p:pic>
        <p:nvPicPr>
          <p:cNvPr id="10" name="Immagine 9" descr="http://www.sopravvivimilano.it/blog/wp-content/uploads/2012/06/90498401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752600"/>
            <a:ext cx="3886200" cy="2209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4"/>
          <p:cNvSpPr txBox="1">
            <a:spLocks noChangeArrowheads="1"/>
          </p:cNvSpPr>
          <p:nvPr/>
        </p:nvSpPr>
        <p:spPr bwMode="auto">
          <a:xfrm>
            <a:off x="5334000" y="6019800"/>
            <a:ext cx="3048000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>
              <a:buFont typeface="Times New Roman" charset="0"/>
              <a:buNone/>
            </a:pPr>
            <a:r>
              <a:rPr lang="it-IT" sz="1000" b="1">
                <a:solidFill>
                  <a:srgbClr val="002060"/>
                </a:solidFill>
              </a:rPr>
              <a:t>Distretto 2072</a:t>
            </a:r>
          </a:p>
          <a:p>
            <a:pPr eaLnBrk="1" hangingPunct="1">
              <a:buFont typeface="Times New Roman" charset="0"/>
              <a:buNone/>
            </a:pPr>
            <a:r>
              <a:rPr lang="it-IT" sz="1000" b="1">
                <a:solidFill>
                  <a:srgbClr val="002060"/>
                </a:solidFill>
              </a:rPr>
              <a:t>Governatore 2015-2016  Paolo Pasini</a:t>
            </a:r>
          </a:p>
          <a:p>
            <a:pPr eaLnBrk="1" hangingPunct="1">
              <a:buFont typeface="Times New Roman" charset="0"/>
              <a:buNone/>
            </a:pPr>
            <a:r>
              <a:rPr lang="it-IT" sz="1000" b="1">
                <a:solidFill>
                  <a:srgbClr val="002060"/>
                </a:solidFill>
              </a:rPr>
              <a:t>Emilia Romagna – Repubblica di San </a:t>
            </a:r>
            <a:r>
              <a:rPr lang="it-IT" sz="1100" b="1">
                <a:solidFill>
                  <a:srgbClr val="002060"/>
                </a:solidFill>
              </a:rPr>
              <a:t>Marino</a:t>
            </a:r>
          </a:p>
        </p:txBody>
      </p:sp>
      <p:cxnSp>
        <p:nvCxnSpPr>
          <p:cNvPr id="8" name="Connettore 1 7"/>
          <p:cNvCxnSpPr/>
          <p:nvPr/>
        </p:nvCxnSpPr>
        <p:spPr>
          <a:xfrm>
            <a:off x="4049713" y="5988050"/>
            <a:ext cx="0" cy="7207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55" name="CasellaDiTesto 8"/>
          <p:cNvSpPr txBox="1">
            <a:spLocks noChangeArrowheads="1"/>
          </p:cNvSpPr>
          <p:nvPr/>
        </p:nvSpPr>
        <p:spPr bwMode="auto">
          <a:xfrm>
            <a:off x="1981200" y="6019800"/>
            <a:ext cx="1544638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it-IT" sz="1400" b="1">
                <a:solidFill>
                  <a:srgbClr val="002060"/>
                </a:solidFill>
                <a:cs typeface="Arial" charset="0"/>
              </a:rPr>
              <a:t>SINS – SEFF</a:t>
            </a:r>
          </a:p>
          <a:p>
            <a:pPr eaLnBrk="1" hangingPunct="1"/>
            <a:r>
              <a:rPr lang="it-IT" sz="1100" b="1">
                <a:solidFill>
                  <a:srgbClr val="002060"/>
                </a:solidFill>
                <a:cs typeface="Arial" charset="0"/>
              </a:rPr>
              <a:t>Parma    12-9-2015</a:t>
            </a:r>
            <a:endParaRPr lang="it-IT" sz="1000" b="1">
              <a:solidFill>
                <a:srgbClr val="002060"/>
              </a:solidFill>
              <a:cs typeface="Arial" charset="0"/>
            </a:endParaRPr>
          </a:p>
        </p:txBody>
      </p:sp>
      <p:cxnSp>
        <p:nvCxnSpPr>
          <p:cNvPr id="14" name="Connettore 1 13"/>
          <p:cNvCxnSpPr/>
          <p:nvPr/>
        </p:nvCxnSpPr>
        <p:spPr>
          <a:xfrm>
            <a:off x="298450" y="5838825"/>
            <a:ext cx="82692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57" name="Rectangle 2"/>
          <p:cNvSpPr>
            <a:spLocks noChangeArrowheads="1"/>
          </p:cNvSpPr>
          <p:nvPr/>
        </p:nvSpPr>
        <p:spPr bwMode="auto">
          <a:xfrm>
            <a:off x="0" y="152400"/>
            <a:ext cx="9170988" cy="620713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lnSpc>
                <a:spcPct val="93000"/>
              </a:lnSpc>
              <a:buClr>
                <a:srgbClr val="000000"/>
              </a:buClr>
              <a:buFont typeface="Times New Roman" charset="0"/>
              <a:buNone/>
            </a:pPr>
            <a:r>
              <a:rPr lang="it-IT" b="1">
                <a:solidFill>
                  <a:schemeClr val="bg1"/>
                </a:solidFill>
                <a:latin typeface="Georgia" charset="0"/>
              </a:rPr>
              <a:t>ROTARACT: IL NOSTRO PRESENTE</a:t>
            </a:r>
          </a:p>
        </p:txBody>
      </p:sp>
      <p:pic>
        <p:nvPicPr>
          <p:cNvPr id="23558" name="Immagine 10" descr="T1516-E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867400"/>
            <a:ext cx="1371600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Immagine 11" descr="logo_distretto-RG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6172200"/>
            <a:ext cx="1036638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 descr="Senza titolo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828800"/>
            <a:ext cx="2286000" cy="2286000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76200" y="1023938"/>
            <a:ext cx="8686800" cy="747897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33400" algn="ctr">
              <a:defRPr/>
            </a:pPr>
            <a:r>
              <a:rPr lang="it-IT" sz="4000" dirty="0" smtClean="0">
                <a:solidFill>
                  <a:srgbClr val="002060"/>
                </a:solidFill>
                <a:latin typeface="Arial" pitchFamily="34" charset="0"/>
                <a:ea typeface="ヒラギノ角ゴ Pro W3" charset="-128"/>
                <a:cs typeface="+mn-cs"/>
              </a:rPr>
              <a:t>CHE </a:t>
            </a:r>
            <a:r>
              <a:rPr lang="it-IT" sz="4000" dirty="0">
                <a:solidFill>
                  <a:srgbClr val="002060"/>
                </a:solidFill>
                <a:latin typeface="Arial" pitchFamily="34" charset="0"/>
                <a:ea typeface="ヒラギノ角ゴ Pro W3" charset="-128"/>
                <a:cs typeface="+mn-cs"/>
              </a:rPr>
              <a:t>COS’E’ IL ROTARACT?</a:t>
            </a:r>
          </a:p>
          <a:p>
            <a:pPr marL="533400" algn="ctr">
              <a:defRPr/>
            </a:pPr>
            <a:endParaRPr lang="it-IT" sz="3200" dirty="0" smtClean="0">
              <a:solidFill>
                <a:srgbClr val="002060"/>
              </a:solidFill>
              <a:latin typeface="Arial" pitchFamily="34" charset="0"/>
              <a:ea typeface="ヒラギノ角ゴ Pro W3" charset="-128"/>
              <a:cs typeface="+mn-cs"/>
            </a:endParaRPr>
          </a:p>
          <a:p>
            <a:pPr marL="533400" algn="ctr">
              <a:defRPr/>
            </a:pPr>
            <a:endParaRPr lang="it-IT" sz="3200" dirty="0">
              <a:solidFill>
                <a:srgbClr val="002060"/>
              </a:solidFill>
              <a:latin typeface="Arial" pitchFamily="34" charset="0"/>
              <a:ea typeface="ヒラギノ角ゴ Pro W3" charset="-128"/>
              <a:cs typeface="+mn-cs"/>
            </a:endParaRPr>
          </a:p>
          <a:p>
            <a:pPr marL="533400" algn="ctr">
              <a:defRPr/>
            </a:pPr>
            <a:endParaRPr lang="it-IT" sz="3200" dirty="0" smtClean="0">
              <a:solidFill>
                <a:srgbClr val="002060"/>
              </a:solidFill>
              <a:latin typeface="Arial" pitchFamily="34" charset="0"/>
              <a:ea typeface="ヒラギノ角ゴ Pro W3" charset="-128"/>
              <a:cs typeface="+mn-cs"/>
            </a:endParaRPr>
          </a:p>
          <a:p>
            <a:pPr marL="533400" algn="ctr">
              <a:defRPr/>
            </a:pPr>
            <a:endParaRPr lang="it-IT" sz="3200" dirty="0">
              <a:solidFill>
                <a:srgbClr val="002060"/>
              </a:solidFill>
              <a:latin typeface="Arial" pitchFamily="34" charset="0"/>
              <a:ea typeface="ヒラギノ角ゴ Pro W3" charset="-128"/>
              <a:cs typeface="+mn-cs"/>
            </a:endParaRPr>
          </a:p>
          <a:p>
            <a:pPr marL="533400" algn="ctr">
              <a:defRPr/>
            </a:pPr>
            <a:endParaRPr lang="it-IT" sz="4000" dirty="0" smtClean="0">
              <a:solidFill>
                <a:srgbClr val="002060"/>
              </a:solidFill>
              <a:latin typeface="Arial" pitchFamily="34" charset="0"/>
              <a:ea typeface="ヒラギノ角ゴ Pro W3" charset="-128"/>
              <a:cs typeface="+mn-cs"/>
            </a:endParaRPr>
          </a:p>
          <a:p>
            <a:pPr marL="533400" algn="ctr">
              <a:defRPr/>
            </a:pPr>
            <a:r>
              <a:rPr lang="it-IT" sz="4000" dirty="0" smtClean="0">
                <a:solidFill>
                  <a:srgbClr val="002060"/>
                </a:solidFill>
                <a:latin typeface="Arial" pitchFamily="34" charset="0"/>
                <a:ea typeface="ヒラギノ角ゴ Pro W3" charset="-128"/>
                <a:cs typeface="+mn-cs"/>
              </a:rPr>
              <a:t>Club </a:t>
            </a:r>
            <a:r>
              <a:rPr lang="it-IT" sz="4000" dirty="0">
                <a:solidFill>
                  <a:srgbClr val="002060"/>
                </a:solidFill>
                <a:latin typeface="Arial" pitchFamily="34" charset="0"/>
                <a:ea typeface="ヒラギノ角ゴ Pro W3" charset="-128"/>
                <a:cs typeface="+mn-cs"/>
              </a:rPr>
              <a:t>formato da donne e uomini dai 18 ai 30 anni </a:t>
            </a:r>
          </a:p>
          <a:p>
            <a:pPr marL="533400" algn="ctr">
              <a:buFontTx/>
              <a:buChar char="-"/>
              <a:defRPr/>
            </a:pPr>
            <a:endParaRPr lang="it-IT" sz="4000" dirty="0">
              <a:solidFill>
                <a:srgbClr val="002060"/>
              </a:solidFill>
              <a:latin typeface="Arial" pitchFamily="34" charset="0"/>
              <a:ea typeface="ヒラギノ角ゴ Pro W3" charset="-128"/>
              <a:cs typeface="+mn-cs"/>
            </a:endParaRPr>
          </a:p>
          <a:p>
            <a:pPr marL="533400">
              <a:defRPr/>
            </a:pPr>
            <a:endParaRPr lang="it-IT" sz="4000" dirty="0">
              <a:solidFill>
                <a:srgbClr val="002060"/>
              </a:solidFill>
              <a:latin typeface="Arial" pitchFamily="34" charset="0"/>
              <a:ea typeface="ヒラギノ角ゴ Pro W3" charset="-128"/>
              <a:cs typeface="+mn-cs"/>
            </a:endParaRPr>
          </a:p>
          <a:p>
            <a:pPr marL="533400">
              <a:buFontTx/>
              <a:buChar char="-"/>
              <a:defRPr/>
            </a:pPr>
            <a:endParaRPr lang="it-IT" sz="4000" dirty="0">
              <a:solidFill>
                <a:srgbClr val="002060"/>
              </a:solidFill>
              <a:latin typeface="Arial" pitchFamily="34" charset="0"/>
              <a:ea typeface="ヒラギノ角ゴ Pro W3" charset="-128"/>
              <a:cs typeface="+mn-cs"/>
            </a:endParaRPr>
          </a:p>
          <a:p>
            <a:pPr marL="533400">
              <a:defRPr/>
            </a:pPr>
            <a:endParaRPr lang="it-IT" u="sng" dirty="0">
              <a:solidFill>
                <a:srgbClr val="002060"/>
              </a:solidFill>
              <a:latin typeface="Arial" pitchFamily="34" charset="0"/>
              <a:ea typeface="ヒラギノ角ゴ Pro W3" charset="-128"/>
              <a:cs typeface="+mn-cs"/>
            </a:endParaRPr>
          </a:p>
          <a:p>
            <a:pPr marL="533400">
              <a:buFontTx/>
              <a:buChar char="-"/>
              <a:defRPr/>
            </a:pPr>
            <a:endParaRPr lang="it-IT" u="sng" dirty="0">
              <a:solidFill>
                <a:srgbClr val="002060"/>
              </a:solidFill>
              <a:latin typeface="Arial" pitchFamily="34" charset="0"/>
              <a:ea typeface="ヒラギノ角ゴ Pro W3" charset="-128"/>
              <a:cs typeface="+mn-cs"/>
            </a:endParaRPr>
          </a:p>
          <a:p>
            <a:pPr marL="533400" algn="ctr">
              <a:defRPr/>
            </a:pPr>
            <a:endParaRPr lang="it-IT" b="1" dirty="0">
              <a:solidFill>
                <a:srgbClr val="002060"/>
              </a:solidFill>
              <a:latin typeface="Arial" pitchFamily="34" charset="0"/>
              <a:ea typeface="ヒラギノ角ゴ Pro W3" charset="-128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 Box 4"/>
          <p:cNvSpPr txBox="1">
            <a:spLocks noChangeArrowheads="1"/>
          </p:cNvSpPr>
          <p:nvPr/>
        </p:nvSpPr>
        <p:spPr bwMode="auto">
          <a:xfrm>
            <a:off x="5334000" y="6019800"/>
            <a:ext cx="3048000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>
              <a:buFont typeface="Times New Roman" charset="0"/>
              <a:buNone/>
            </a:pPr>
            <a:r>
              <a:rPr lang="it-IT" sz="1000" b="1">
                <a:solidFill>
                  <a:srgbClr val="002060"/>
                </a:solidFill>
              </a:rPr>
              <a:t>Distretto 2072</a:t>
            </a:r>
          </a:p>
          <a:p>
            <a:pPr eaLnBrk="1" hangingPunct="1">
              <a:buFont typeface="Times New Roman" charset="0"/>
              <a:buNone/>
            </a:pPr>
            <a:r>
              <a:rPr lang="it-IT" sz="1000" b="1">
                <a:solidFill>
                  <a:srgbClr val="002060"/>
                </a:solidFill>
              </a:rPr>
              <a:t>Governatore 2015-2016  Paolo Pasini</a:t>
            </a:r>
          </a:p>
          <a:p>
            <a:pPr eaLnBrk="1" hangingPunct="1">
              <a:buFont typeface="Times New Roman" charset="0"/>
              <a:buNone/>
            </a:pPr>
            <a:r>
              <a:rPr lang="it-IT" sz="1000" b="1">
                <a:solidFill>
                  <a:srgbClr val="002060"/>
                </a:solidFill>
              </a:rPr>
              <a:t>Emilia Romagna – Repubblica di San </a:t>
            </a:r>
            <a:r>
              <a:rPr lang="it-IT" sz="1100" b="1">
                <a:solidFill>
                  <a:srgbClr val="002060"/>
                </a:solidFill>
              </a:rPr>
              <a:t>Marino</a:t>
            </a:r>
          </a:p>
        </p:txBody>
      </p:sp>
      <p:cxnSp>
        <p:nvCxnSpPr>
          <p:cNvPr id="8" name="Connettore 1 7"/>
          <p:cNvCxnSpPr/>
          <p:nvPr/>
        </p:nvCxnSpPr>
        <p:spPr>
          <a:xfrm>
            <a:off x="4049713" y="5988050"/>
            <a:ext cx="0" cy="7207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03" name="CasellaDiTesto 8"/>
          <p:cNvSpPr txBox="1">
            <a:spLocks noChangeArrowheads="1"/>
          </p:cNvSpPr>
          <p:nvPr/>
        </p:nvSpPr>
        <p:spPr bwMode="auto">
          <a:xfrm>
            <a:off x="1981200" y="6019800"/>
            <a:ext cx="1544638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it-IT" sz="1400" b="1">
                <a:solidFill>
                  <a:srgbClr val="002060"/>
                </a:solidFill>
                <a:cs typeface="Arial" charset="0"/>
              </a:rPr>
              <a:t>SINS – SEFF</a:t>
            </a:r>
          </a:p>
          <a:p>
            <a:pPr eaLnBrk="1" hangingPunct="1"/>
            <a:r>
              <a:rPr lang="it-IT" sz="1100" b="1">
                <a:solidFill>
                  <a:srgbClr val="002060"/>
                </a:solidFill>
                <a:cs typeface="Arial" charset="0"/>
              </a:rPr>
              <a:t>Parma    12-9-2015</a:t>
            </a:r>
            <a:endParaRPr lang="it-IT" sz="1000" b="1">
              <a:solidFill>
                <a:srgbClr val="002060"/>
              </a:solidFill>
              <a:cs typeface="Arial" charset="0"/>
            </a:endParaRPr>
          </a:p>
        </p:txBody>
      </p:sp>
      <p:cxnSp>
        <p:nvCxnSpPr>
          <p:cNvPr id="14" name="Connettore 1 13"/>
          <p:cNvCxnSpPr/>
          <p:nvPr/>
        </p:nvCxnSpPr>
        <p:spPr>
          <a:xfrm>
            <a:off x="298450" y="5838825"/>
            <a:ext cx="82692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05" name="Rectangle 2"/>
          <p:cNvSpPr>
            <a:spLocks noChangeArrowheads="1"/>
          </p:cNvSpPr>
          <p:nvPr/>
        </p:nvSpPr>
        <p:spPr bwMode="auto">
          <a:xfrm>
            <a:off x="-52388" y="152400"/>
            <a:ext cx="9170988" cy="620713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lnSpc>
                <a:spcPct val="93000"/>
              </a:lnSpc>
              <a:buClr>
                <a:srgbClr val="000000"/>
              </a:buClr>
              <a:buFont typeface="Times New Roman" charset="0"/>
              <a:buNone/>
            </a:pPr>
            <a:r>
              <a:rPr lang="it-IT" b="1">
                <a:solidFill>
                  <a:schemeClr val="bg1"/>
                </a:solidFill>
                <a:latin typeface="Georgia" charset="0"/>
              </a:rPr>
              <a:t>ROTARACT: IL NOSTRO PRESENTE</a:t>
            </a:r>
          </a:p>
        </p:txBody>
      </p:sp>
      <p:pic>
        <p:nvPicPr>
          <p:cNvPr id="25606" name="Immagine 10" descr="T1516-E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867400"/>
            <a:ext cx="1371600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Immagine 11" descr="logo_distretto-RG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6172200"/>
            <a:ext cx="1036638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 descr="Schermata 2015-09-05 alle 23.29.18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42141" y="2873259"/>
            <a:ext cx="2310343" cy="3269426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152400" y="685800"/>
            <a:ext cx="8763000" cy="642637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140000"/>
              </a:lnSpc>
              <a:defRPr/>
            </a:pPr>
            <a:r>
              <a:rPr lang="it-IT" sz="4000" u="sng" dirty="0" smtClean="0">
                <a:solidFill>
                  <a:schemeClr val="tx2"/>
                </a:solidFill>
              </a:rPr>
              <a:t>OBIETTIVI</a:t>
            </a:r>
            <a:endParaRPr lang="it-IT" sz="4000" u="sng" dirty="0">
              <a:solidFill>
                <a:schemeClr val="tx2"/>
              </a:solidFill>
            </a:endParaRPr>
          </a:p>
          <a:p>
            <a:pPr marL="457200" indent="-457200">
              <a:lnSpc>
                <a:spcPct val="140000"/>
              </a:lnSpc>
              <a:buSzPct val="100000"/>
              <a:buFont typeface="Arial"/>
              <a:buChar char="•"/>
              <a:defRPr/>
            </a:pPr>
            <a:r>
              <a:rPr lang="it-IT" dirty="0" smtClean="0">
                <a:solidFill>
                  <a:schemeClr val="tx2"/>
                </a:solidFill>
              </a:rPr>
              <a:t>Sviluppare </a:t>
            </a:r>
            <a:r>
              <a:rPr lang="it-IT" dirty="0">
                <a:solidFill>
                  <a:schemeClr val="tx2"/>
                </a:solidFill>
              </a:rPr>
              <a:t>capacità di leadership e professionali</a:t>
            </a:r>
          </a:p>
          <a:p>
            <a:pPr marL="342900" indent="-342900">
              <a:lnSpc>
                <a:spcPct val="140000"/>
              </a:lnSpc>
              <a:buFont typeface="Arial"/>
              <a:buChar char="•"/>
              <a:defRPr/>
            </a:pPr>
            <a:r>
              <a:rPr lang="it-IT" dirty="0">
                <a:solidFill>
                  <a:srgbClr val="00246C"/>
                </a:solidFill>
              </a:rPr>
              <a:t>Incentivare il rispetto delle dignità e diritti altrui</a:t>
            </a:r>
          </a:p>
          <a:p>
            <a:pPr marL="342900" indent="-342900">
              <a:lnSpc>
                <a:spcPct val="140000"/>
              </a:lnSpc>
              <a:buFont typeface="Arial"/>
              <a:buChar char="•"/>
              <a:defRPr/>
            </a:pPr>
            <a:r>
              <a:rPr lang="it-IT" dirty="0">
                <a:solidFill>
                  <a:srgbClr val="00246C"/>
                </a:solidFill>
              </a:rPr>
              <a:t>Affrontare le esigenze della comunità locale ed internazionale</a:t>
            </a:r>
          </a:p>
          <a:p>
            <a:pPr marL="342900" indent="-342900">
              <a:lnSpc>
                <a:spcPct val="140000"/>
              </a:lnSpc>
              <a:buFont typeface="Arial"/>
              <a:buChar char="•"/>
              <a:defRPr/>
            </a:pPr>
            <a:r>
              <a:rPr lang="it-IT" dirty="0">
                <a:solidFill>
                  <a:srgbClr val="00246C"/>
                </a:solidFill>
              </a:rPr>
              <a:t>Collaborare con i Rotary padrini</a:t>
            </a:r>
          </a:p>
          <a:p>
            <a:pPr marL="342900" indent="-342900">
              <a:lnSpc>
                <a:spcPct val="140000"/>
              </a:lnSpc>
              <a:buFont typeface="Arial"/>
              <a:buChar char="•"/>
              <a:defRPr/>
            </a:pPr>
            <a:r>
              <a:rPr lang="it-IT" dirty="0">
                <a:solidFill>
                  <a:srgbClr val="00246C"/>
                </a:solidFill>
              </a:rPr>
              <a:t>Motivare i giovani a diventare rotariani</a:t>
            </a:r>
          </a:p>
          <a:p>
            <a:pPr marL="342900" indent="-342900" algn="ctr">
              <a:buFont typeface="Arial"/>
              <a:buChar char="•"/>
              <a:defRPr/>
            </a:pPr>
            <a:endParaRPr lang="it-IT" sz="2800" dirty="0">
              <a:solidFill>
                <a:schemeClr val="tx2"/>
              </a:solidFill>
              <a:latin typeface="Arial" pitchFamily="34" charset="0"/>
              <a:ea typeface="ヒラギノ角ゴ Pro W3" charset="-128"/>
              <a:cs typeface="+mn-cs"/>
            </a:endParaRPr>
          </a:p>
          <a:p>
            <a:pPr marL="533400">
              <a:defRPr/>
            </a:pPr>
            <a:endParaRPr lang="it-IT" sz="1400" dirty="0">
              <a:solidFill>
                <a:srgbClr val="002060"/>
              </a:solidFill>
              <a:latin typeface="Arial" pitchFamily="34" charset="0"/>
              <a:ea typeface="ヒラギノ角ゴ Pro W3" charset="-128"/>
              <a:cs typeface="+mn-cs"/>
            </a:endParaRPr>
          </a:p>
          <a:p>
            <a:pPr marL="533400">
              <a:buFontTx/>
              <a:buChar char="-"/>
              <a:defRPr/>
            </a:pPr>
            <a:endParaRPr lang="it-IT" sz="4400" dirty="0">
              <a:solidFill>
                <a:srgbClr val="002060"/>
              </a:solidFill>
              <a:latin typeface="Arial" pitchFamily="34" charset="0"/>
              <a:ea typeface="ヒラギノ角ゴ Pro W3" charset="-128"/>
              <a:cs typeface="+mn-cs"/>
            </a:endParaRPr>
          </a:p>
          <a:p>
            <a:pPr marL="533400">
              <a:defRPr/>
            </a:pPr>
            <a:endParaRPr lang="it-IT" u="sng" dirty="0">
              <a:solidFill>
                <a:srgbClr val="002060"/>
              </a:solidFill>
              <a:latin typeface="Arial" pitchFamily="34" charset="0"/>
              <a:ea typeface="ヒラギノ角ゴ Pro W3" charset="-128"/>
              <a:cs typeface="+mn-cs"/>
            </a:endParaRPr>
          </a:p>
          <a:p>
            <a:pPr marL="533400">
              <a:buFontTx/>
              <a:buChar char="-"/>
              <a:defRPr/>
            </a:pPr>
            <a:endParaRPr lang="it-IT" u="sng" dirty="0">
              <a:solidFill>
                <a:srgbClr val="002060"/>
              </a:solidFill>
              <a:latin typeface="Arial" pitchFamily="34" charset="0"/>
              <a:ea typeface="ヒラギノ角ゴ Pro W3" charset="-128"/>
              <a:cs typeface="+mn-cs"/>
            </a:endParaRPr>
          </a:p>
          <a:p>
            <a:pPr marL="533400" algn="ctr">
              <a:defRPr/>
            </a:pPr>
            <a:endParaRPr lang="it-IT" b="1" dirty="0">
              <a:solidFill>
                <a:srgbClr val="002060"/>
              </a:solidFill>
              <a:latin typeface="Arial" pitchFamily="34" charset="0"/>
              <a:ea typeface="ヒラギノ角ゴ Pro W3" charset="-128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 Box 4"/>
          <p:cNvSpPr txBox="1">
            <a:spLocks noChangeArrowheads="1"/>
          </p:cNvSpPr>
          <p:nvPr/>
        </p:nvSpPr>
        <p:spPr bwMode="auto">
          <a:xfrm>
            <a:off x="5334000" y="6019800"/>
            <a:ext cx="3048000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>
              <a:buFont typeface="Times New Roman" charset="0"/>
              <a:buNone/>
            </a:pPr>
            <a:r>
              <a:rPr lang="it-IT" sz="1000" b="1">
                <a:solidFill>
                  <a:srgbClr val="002060"/>
                </a:solidFill>
              </a:rPr>
              <a:t>Distretto 2072</a:t>
            </a:r>
          </a:p>
          <a:p>
            <a:pPr eaLnBrk="1" hangingPunct="1">
              <a:buFont typeface="Times New Roman" charset="0"/>
              <a:buNone/>
            </a:pPr>
            <a:r>
              <a:rPr lang="it-IT" sz="1000" b="1">
                <a:solidFill>
                  <a:srgbClr val="002060"/>
                </a:solidFill>
              </a:rPr>
              <a:t>Governatore 2015-2016  Paolo Pasini</a:t>
            </a:r>
          </a:p>
          <a:p>
            <a:pPr eaLnBrk="1" hangingPunct="1">
              <a:buFont typeface="Times New Roman" charset="0"/>
              <a:buNone/>
            </a:pPr>
            <a:r>
              <a:rPr lang="it-IT" sz="1000" b="1">
                <a:solidFill>
                  <a:srgbClr val="002060"/>
                </a:solidFill>
              </a:rPr>
              <a:t>Emilia Romagna – Repubblica di San </a:t>
            </a:r>
            <a:r>
              <a:rPr lang="it-IT" sz="1100" b="1">
                <a:solidFill>
                  <a:srgbClr val="002060"/>
                </a:solidFill>
              </a:rPr>
              <a:t>Marino</a:t>
            </a:r>
          </a:p>
        </p:txBody>
      </p:sp>
      <p:cxnSp>
        <p:nvCxnSpPr>
          <p:cNvPr id="8" name="Connettore 1 7"/>
          <p:cNvCxnSpPr/>
          <p:nvPr/>
        </p:nvCxnSpPr>
        <p:spPr>
          <a:xfrm>
            <a:off x="4049713" y="5988050"/>
            <a:ext cx="0" cy="7207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51" name="CasellaDiTesto 8"/>
          <p:cNvSpPr txBox="1">
            <a:spLocks noChangeArrowheads="1"/>
          </p:cNvSpPr>
          <p:nvPr/>
        </p:nvSpPr>
        <p:spPr bwMode="auto">
          <a:xfrm>
            <a:off x="1981200" y="6019800"/>
            <a:ext cx="1544638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it-IT" sz="1400" b="1">
                <a:solidFill>
                  <a:srgbClr val="002060"/>
                </a:solidFill>
                <a:cs typeface="Arial" charset="0"/>
              </a:rPr>
              <a:t>SINS – SEFF</a:t>
            </a:r>
          </a:p>
          <a:p>
            <a:pPr eaLnBrk="1" hangingPunct="1"/>
            <a:r>
              <a:rPr lang="it-IT" sz="1100" b="1">
                <a:solidFill>
                  <a:srgbClr val="002060"/>
                </a:solidFill>
                <a:cs typeface="Arial" charset="0"/>
              </a:rPr>
              <a:t>Parma    12-9-2015</a:t>
            </a:r>
            <a:endParaRPr lang="it-IT" sz="1000" b="1">
              <a:solidFill>
                <a:srgbClr val="002060"/>
              </a:solidFill>
              <a:cs typeface="Arial" charset="0"/>
            </a:endParaRPr>
          </a:p>
        </p:txBody>
      </p:sp>
      <p:cxnSp>
        <p:nvCxnSpPr>
          <p:cNvPr id="14" name="Connettore 1 13"/>
          <p:cNvCxnSpPr/>
          <p:nvPr/>
        </p:nvCxnSpPr>
        <p:spPr>
          <a:xfrm>
            <a:off x="298450" y="5838825"/>
            <a:ext cx="82692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53" name="Rectangle 2"/>
          <p:cNvSpPr>
            <a:spLocks noChangeArrowheads="1"/>
          </p:cNvSpPr>
          <p:nvPr/>
        </p:nvSpPr>
        <p:spPr bwMode="auto">
          <a:xfrm>
            <a:off x="0" y="152400"/>
            <a:ext cx="9170988" cy="620713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lnSpc>
                <a:spcPct val="93000"/>
              </a:lnSpc>
              <a:buClr>
                <a:srgbClr val="000000"/>
              </a:buClr>
              <a:buFont typeface="Times New Roman" charset="0"/>
              <a:buNone/>
            </a:pPr>
            <a:r>
              <a:rPr lang="it-IT" b="1">
                <a:solidFill>
                  <a:schemeClr val="bg1"/>
                </a:solidFill>
                <a:latin typeface="Georgia" charset="0"/>
              </a:rPr>
              <a:t>ROTARACT: IL NOSTRO PRESENTE</a:t>
            </a:r>
          </a:p>
        </p:txBody>
      </p:sp>
      <p:pic>
        <p:nvPicPr>
          <p:cNvPr id="27654" name="Immagine 10" descr="T1516-E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867400"/>
            <a:ext cx="1371600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Immagine 11" descr="logo_distretto-RG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6172200"/>
            <a:ext cx="1036638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sellaDiTesto 8"/>
          <p:cNvSpPr txBox="1"/>
          <p:nvPr/>
        </p:nvSpPr>
        <p:spPr>
          <a:xfrm>
            <a:off x="0" y="1066800"/>
            <a:ext cx="8610600" cy="16922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33400" algn="ctr">
              <a:defRPr/>
            </a:pPr>
            <a:r>
              <a:rPr lang="it-IT" sz="4000" u="sng" dirty="0">
                <a:solidFill>
                  <a:srgbClr val="00246C"/>
                </a:solidFill>
              </a:rPr>
              <a:t>STRUTTURA</a:t>
            </a:r>
          </a:p>
          <a:p>
            <a:pPr marL="533400" algn="ctr">
              <a:defRPr/>
            </a:pPr>
            <a:endParaRPr lang="it-IT" sz="3200" dirty="0">
              <a:solidFill>
                <a:srgbClr val="00246C"/>
              </a:solidFill>
            </a:endParaRPr>
          </a:p>
          <a:p>
            <a:pPr marL="533400" algn="ctr">
              <a:defRPr/>
            </a:pPr>
            <a:r>
              <a:rPr lang="it-IT" sz="3200" dirty="0">
                <a:solidFill>
                  <a:srgbClr val="00246C"/>
                </a:solidFill>
              </a:rPr>
              <a:t>Rappresentante Distrettuale eletto dai Club</a:t>
            </a:r>
            <a:endParaRPr lang="it-IT" sz="3200" b="1" dirty="0">
              <a:solidFill>
                <a:srgbClr val="00246C"/>
              </a:solidFill>
              <a:latin typeface="Arial" pitchFamily="34" charset="0"/>
              <a:ea typeface="ヒラギノ角ゴ Pro W3" charset="-128"/>
              <a:cs typeface="+mn-cs"/>
            </a:endParaRPr>
          </a:p>
        </p:txBody>
      </p:sp>
      <p:sp>
        <p:nvSpPr>
          <p:cNvPr id="27657" name="CasellaDiTesto 2"/>
          <p:cNvSpPr txBox="1">
            <a:spLocks noChangeArrowheads="1"/>
          </p:cNvSpPr>
          <p:nvPr/>
        </p:nvSpPr>
        <p:spPr bwMode="auto">
          <a:xfrm>
            <a:off x="533400" y="2895600"/>
            <a:ext cx="7543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it-IT" sz="3200">
                <a:solidFill>
                  <a:srgbClr val="00246C"/>
                </a:solidFill>
              </a:rPr>
              <a:t>Vice Rappresentante Distrettuale</a:t>
            </a:r>
          </a:p>
        </p:txBody>
      </p:sp>
      <p:sp>
        <p:nvSpPr>
          <p:cNvPr id="27658" name="CasellaDiTesto 12"/>
          <p:cNvSpPr txBox="1">
            <a:spLocks noChangeArrowheads="1"/>
          </p:cNvSpPr>
          <p:nvPr/>
        </p:nvSpPr>
        <p:spPr bwMode="auto">
          <a:xfrm>
            <a:off x="381000" y="3733800"/>
            <a:ext cx="7543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it-IT" sz="3200">
                <a:solidFill>
                  <a:srgbClr val="00246C"/>
                </a:solidFill>
              </a:rPr>
              <a:t>Segretario Distrettuale</a:t>
            </a:r>
          </a:p>
        </p:txBody>
      </p:sp>
      <p:sp>
        <p:nvSpPr>
          <p:cNvPr id="27659" name="CasellaDiTesto 14"/>
          <p:cNvSpPr txBox="1">
            <a:spLocks noChangeArrowheads="1"/>
          </p:cNvSpPr>
          <p:nvPr/>
        </p:nvSpPr>
        <p:spPr bwMode="auto">
          <a:xfrm>
            <a:off x="533400" y="4572000"/>
            <a:ext cx="7543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it-IT" sz="3200">
                <a:solidFill>
                  <a:srgbClr val="00246C"/>
                </a:solidFill>
              </a:rPr>
              <a:t>Co-Segretario Distrettuale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4"/>
          <p:cNvSpPr txBox="1">
            <a:spLocks noChangeArrowheads="1"/>
          </p:cNvSpPr>
          <p:nvPr/>
        </p:nvSpPr>
        <p:spPr bwMode="auto">
          <a:xfrm>
            <a:off x="5334000" y="6019800"/>
            <a:ext cx="3048000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>
              <a:buFont typeface="Times New Roman" charset="0"/>
              <a:buNone/>
            </a:pPr>
            <a:r>
              <a:rPr lang="it-IT" sz="1000" b="1">
                <a:solidFill>
                  <a:srgbClr val="002060"/>
                </a:solidFill>
              </a:rPr>
              <a:t>Distretto 2072</a:t>
            </a:r>
          </a:p>
          <a:p>
            <a:pPr eaLnBrk="1" hangingPunct="1">
              <a:buFont typeface="Times New Roman" charset="0"/>
              <a:buNone/>
            </a:pPr>
            <a:r>
              <a:rPr lang="it-IT" sz="1000" b="1">
                <a:solidFill>
                  <a:srgbClr val="002060"/>
                </a:solidFill>
              </a:rPr>
              <a:t>Governatore 2015-2016  Paolo Pasini</a:t>
            </a:r>
          </a:p>
          <a:p>
            <a:pPr eaLnBrk="1" hangingPunct="1">
              <a:buFont typeface="Times New Roman" charset="0"/>
              <a:buNone/>
            </a:pPr>
            <a:r>
              <a:rPr lang="it-IT" sz="1000" b="1">
                <a:solidFill>
                  <a:srgbClr val="002060"/>
                </a:solidFill>
              </a:rPr>
              <a:t>Emilia Romagna – Repubblica di San </a:t>
            </a:r>
            <a:r>
              <a:rPr lang="it-IT" sz="1100" b="1">
                <a:solidFill>
                  <a:srgbClr val="002060"/>
                </a:solidFill>
              </a:rPr>
              <a:t>Marino</a:t>
            </a:r>
          </a:p>
        </p:txBody>
      </p:sp>
      <p:cxnSp>
        <p:nvCxnSpPr>
          <p:cNvPr id="8" name="Connettore 1 7"/>
          <p:cNvCxnSpPr/>
          <p:nvPr/>
        </p:nvCxnSpPr>
        <p:spPr>
          <a:xfrm>
            <a:off x="4049713" y="5988050"/>
            <a:ext cx="0" cy="7207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699" name="CasellaDiTesto 8"/>
          <p:cNvSpPr txBox="1">
            <a:spLocks noChangeArrowheads="1"/>
          </p:cNvSpPr>
          <p:nvPr/>
        </p:nvSpPr>
        <p:spPr bwMode="auto">
          <a:xfrm>
            <a:off x="1981200" y="6019800"/>
            <a:ext cx="1544638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it-IT" sz="1400" b="1">
                <a:solidFill>
                  <a:srgbClr val="002060"/>
                </a:solidFill>
                <a:cs typeface="Arial" charset="0"/>
              </a:rPr>
              <a:t>SINS – SEFF</a:t>
            </a:r>
          </a:p>
          <a:p>
            <a:pPr eaLnBrk="1" hangingPunct="1"/>
            <a:r>
              <a:rPr lang="it-IT" sz="1100" b="1">
                <a:solidFill>
                  <a:srgbClr val="002060"/>
                </a:solidFill>
                <a:cs typeface="Arial" charset="0"/>
              </a:rPr>
              <a:t>Parma    12-9-2015</a:t>
            </a:r>
            <a:endParaRPr lang="it-IT" sz="1000" b="1">
              <a:solidFill>
                <a:srgbClr val="002060"/>
              </a:solidFill>
              <a:cs typeface="Arial" charset="0"/>
            </a:endParaRPr>
          </a:p>
        </p:txBody>
      </p:sp>
      <p:cxnSp>
        <p:nvCxnSpPr>
          <p:cNvPr id="14" name="Connettore 1 13"/>
          <p:cNvCxnSpPr/>
          <p:nvPr/>
        </p:nvCxnSpPr>
        <p:spPr>
          <a:xfrm>
            <a:off x="298450" y="5838825"/>
            <a:ext cx="82692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01" name="Rectangle 2"/>
          <p:cNvSpPr>
            <a:spLocks noChangeArrowheads="1"/>
          </p:cNvSpPr>
          <p:nvPr/>
        </p:nvSpPr>
        <p:spPr bwMode="auto">
          <a:xfrm>
            <a:off x="0" y="152400"/>
            <a:ext cx="9170988" cy="620713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lnSpc>
                <a:spcPct val="93000"/>
              </a:lnSpc>
              <a:buClr>
                <a:srgbClr val="000000"/>
              </a:buClr>
              <a:buFont typeface="Times New Roman" charset="0"/>
              <a:buNone/>
            </a:pPr>
            <a:r>
              <a:rPr lang="it-IT" b="1">
                <a:solidFill>
                  <a:schemeClr val="bg1"/>
                </a:solidFill>
                <a:latin typeface="Georgia" charset="0"/>
              </a:rPr>
              <a:t>ROTARACT: IL NOSTRO PRESENTE</a:t>
            </a:r>
          </a:p>
        </p:txBody>
      </p:sp>
      <p:pic>
        <p:nvPicPr>
          <p:cNvPr id="29702" name="Immagine 10" descr="T1516-E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867400"/>
            <a:ext cx="1371600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Immagine 11" descr="logo_distretto-RG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6172200"/>
            <a:ext cx="1036638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4" name="CasellaDiTesto 10"/>
          <p:cNvSpPr txBox="1">
            <a:spLocks noChangeArrowheads="1"/>
          </p:cNvSpPr>
          <p:nvPr/>
        </p:nvSpPr>
        <p:spPr bwMode="auto">
          <a:xfrm>
            <a:off x="914400" y="1219200"/>
            <a:ext cx="7315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it-IT" sz="3200">
                <a:solidFill>
                  <a:srgbClr val="00246C"/>
                </a:solidFill>
              </a:rPr>
              <a:t>Prefetto Distrettuale</a:t>
            </a:r>
          </a:p>
        </p:txBody>
      </p:sp>
      <p:sp>
        <p:nvSpPr>
          <p:cNvPr id="29705" name="CasellaDiTesto 11"/>
          <p:cNvSpPr txBox="1">
            <a:spLocks noChangeArrowheads="1"/>
          </p:cNvSpPr>
          <p:nvPr/>
        </p:nvSpPr>
        <p:spPr bwMode="auto">
          <a:xfrm>
            <a:off x="762000" y="2133600"/>
            <a:ext cx="7543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it-IT" sz="3200">
                <a:solidFill>
                  <a:srgbClr val="00246C"/>
                </a:solidFill>
              </a:rPr>
              <a:t>Co-Prefetto Distrettuale</a:t>
            </a:r>
          </a:p>
        </p:txBody>
      </p:sp>
      <p:sp>
        <p:nvSpPr>
          <p:cNvPr id="29706" name="CasellaDiTesto 12"/>
          <p:cNvSpPr txBox="1">
            <a:spLocks noChangeArrowheads="1"/>
          </p:cNvSpPr>
          <p:nvPr/>
        </p:nvSpPr>
        <p:spPr bwMode="auto">
          <a:xfrm>
            <a:off x="762000" y="3048000"/>
            <a:ext cx="7543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it-IT" sz="3200">
                <a:solidFill>
                  <a:srgbClr val="00246C"/>
                </a:solidFill>
              </a:rPr>
              <a:t>Commissioni Distrettuali</a:t>
            </a:r>
          </a:p>
        </p:txBody>
      </p:sp>
      <p:sp>
        <p:nvSpPr>
          <p:cNvPr id="29707" name="CasellaDiTesto 14"/>
          <p:cNvSpPr txBox="1">
            <a:spLocks noChangeArrowheads="1"/>
          </p:cNvSpPr>
          <p:nvPr/>
        </p:nvSpPr>
        <p:spPr bwMode="auto">
          <a:xfrm>
            <a:off x="762000" y="3962400"/>
            <a:ext cx="7543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it-IT" sz="3200">
                <a:solidFill>
                  <a:srgbClr val="00246C"/>
                </a:solidFill>
              </a:rPr>
              <a:t>Delegati di Zona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4"/>
          <p:cNvSpPr txBox="1">
            <a:spLocks noChangeArrowheads="1"/>
          </p:cNvSpPr>
          <p:nvPr/>
        </p:nvSpPr>
        <p:spPr bwMode="auto">
          <a:xfrm>
            <a:off x="5334000" y="6019800"/>
            <a:ext cx="3048000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>
              <a:buFont typeface="Times New Roman" charset="0"/>
              <a:buNone/>
            </a:pPr>
            <a:r>
              <a:rPr lang="it-IT" sz="1000" b="1">
                <a:solidFill>
                  <a:srgbClr val="002060"/>
                </a:solidFill>
              </a:rPr>
              <a:t>Distretto 2072</a:t>
            </a:r>
          </a:p>
          <a:p>
            <a:pPr eaLnBrk="1" hangingPunct="1">
              <a:buFont typeface="Times New Roman" charset="0"/>
              <a:buNone/>
            </a:pPr>
            <a:r>
              <a:rPr lang="it-IT" sz="1000" b="1">
                <a:solidFill>
                  <a:srgbClr val="002060"/>
                </a:solidFill>
              </a:rPr>
              <a:t>Governatore 2015-2016  Paolo Pasini</a:t>
            </a:r>
          </a:p>
          <a:p>
            <a:pPr eaLnBrk="1" hangingPunct="1">
              <a:buFont typeface="Times New Roman" charset="0"/>
              <a:buNone/>
            </a:pPr>
            <a:r>
              <a:rPr lang="it-IT" sz="1000" b="1">
                <a:solidFill>
                  <a:srgbClr val="002060"/>
                </a:solidFill>
              </a:rPr>
              <a:t>Emilia Romagna – Repubblica di San </a:t>
            </a:r>
            <a:r>
              <a:rPr lang="it-IT" sz="1100" b="1">
                <a:solidFill>
                  <a:srgbClr val="002060"/>
                </a:solidFill>
              </a:rPr>
              <a:t>Marino</a:t>
            </a:r>
          </a:p>
        </p:txBody>
      </p:sp>
      <p:cxnSp>
        <p:nvCxnSpPr>
          <p:cNvPr id="8" name="Connettore 1 7"/>
          <p:cNvCxnSpPr/>
          <p:nvPr/>
        </p:nvCxnSpPr>
        <p:spPr>
          <a:xfrm>
            <a:off x="4049713" y="5988050"/>
            <a:ext cx="0" cy="7207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47" name="CasellaDiTesto 8"/>
          <p:cNvSpPr txBox="1">
            <a:spLocks noChangeArrowheads="1"/>
          </p:cNvSpPr>
          <p:nvPr/>
        </p:nvSpPr>
        <p:spPr bwMode="auto">
          <a:xfrm>
            <a:off x="1981200" y="6019800"/>
            <a:ext cx="1544638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it-IT" sz="1400" b="1">
                <a:solidFill>
                  <a:srgbClr val="002060"/>
                </a:solidFill>
                <a:cs typeface="Arial" charset="0"/>
              </a:rPr>
              <a:t>SINS – SEFF</a:t>
            </a:r>
          </a:p>
          <a:p>
            <a:pPr eaLnBrk="1" hangingPunct="1"/>
            <a:r>
              <a:rPr lang="it-IT" sz="1100" b="1">
                <a:solidFill>
                  <a:srgbClr val="002060"/>
                </a:solidFill>
                <a:cs typeface="Arial" charset="0"/>
              </a:rPr>
              <a:t>Parma    12-9-2015</a:t>
            </a:r>
            <a:endParaRPr lang="it-IT" sz="1000" b="1">
              <a:solidFill>
                <a:srgbClr val="002060"/>
              </a:solidFill>
              <a:cs typeface="Arial" charset="0"/>
            </a:endParaRPr>
          </a:p>
        </p:txBody>
      </p:sp>
      <p:cxnSp>
        <p:nvCxnSpPr>
          <p:cNvPr id="14" name="Connettore 1 13"/>
          <p:cNvCxnSpPr/>
          <p:nvPr/>
        </p:nvCxnSpPr>
        <p:spPr>
          <a:xfrm>
            <a:off x="298450" y="5838825"/>
            <a:ext cx="82692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49" name="Rectangle 2"/>
          <p:cNvSpPr>
            <a:spLocks noChangeArrowheads="1"/>
          </p:cNvSpPr>
          <p:nvPr/>
        </p:nvSpPr>
        <p:spPr bwMode="auto">
          <a:xfrm>
            <a:off x="0" y="152400"/>
            <a:ext cx="9170988" cy="620713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lnSpc>
                <a:spcPct val="93000"/>
              </a:lnSpc>
              <a:buClr>
                <a:srgbClr val="000000"/>
              </a:buClr>
              <a:buFont typeface="Times New Roman" charset="0"/>
              <a:buNone/>
            </a:pPr>
            <a:r>
              <a:rPr lang="it-IT" b="1">
                <a:solidFill>
                  <a:schemeClr val="bg1"/>
                </a:solidFill>
                <a:latin typeface="Georgia" charset="0"/>
              </a:rPr>
              <a:t>ROTARACT: IL NOSTRO PRESENTE</a:t>
            </a:r>
          </a:p>
        </p:txBody>
      </p:sp>
      <p:pic>
        <p:nvPicPr>
          <p:cNvPr id="31750" name="Immagine 10" descr="T1516-E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867400"/>
            <a:ext cx="1371600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Immagine 11" descr="logo_distretto-RG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6172200"/>
            <a:ext cx="1036638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sellaDiTesto 8"/>
          <p:cNvSpPr txBox="1"/>
          <p:nvPr/>
        </p:nvSpPr>
        <p:spPr>
          <a:xfrm>
            <a:off x="-304800" y="304800"/>
            <a:ext cx="8686800" cy="3540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it-IT" sz="3200" u="sng" dirty="0">
              <a:solidFill>
                <a:srgbClr val="002060"/>
              </a:solidFill>
              <a:latin typeface="Arial" pitchFamily="34" charset="0"/>
              <a:ea typeface="ヒラギノ角ゴ Pro W3" charset="-128"/>
              <a:cs typeface="+mn-cs"/>
            </a:endParaRPr>
          </a:p>
          <a:p>
            <a:pPr marL="533400" algn="ctr">
              <a:defRPr/>
            </a:pPr>
            <a:r>
              <a:rPr lang="it-IT" sz="4000" u="sng" dirty="0">
                <a:solidFill>
                  <a:srgbClr val="002060"/>
                </a:solidFill>
                <a:latin typeface="Arial" pitchFamily="34" charset="0"/>
                <a:ea typeface="ヒラギノ角ゴ Pro W3" charset="-128"/>
                <a:cs typeface="+mn-cs"/>
              </a:rPr>
              <a:t>7 Zone</a:t>
            </a:r>
          </a:p>
          <a:p>
            <a:pPr marL="533400">
              <a:defRPr/>
            </a:pPr>
            <a:endParaRPr lang="it-IT" sz="4000" dirty="0">
              <a:solidFill>
                <a:srgbClr val="002060"/>
              </a:solidFill>
              <a:latin typeface="Arial" pitchFamily="34" charset="0"/>
              <a:ea typeface="ヒラギノ角ゴ Pro W3" charset="-128"/>
              <a:cs typeface="+mn-cs"/>
            </a:endParaRPr>
          </a:p>
          <a:p>
            <a:pPr marL="533400">
              <a:buFontTx/>
              <a:buChar char="-"/>
              <a:defRPr/>
            </a:pPr>
            <a:endParaRPr lang="it-IT" sz="4000" dirty="0">
              <a:solidFill>
                <a:srgbClr val="002060"/>
              </a:solidFill>
              <a:latin typeface="Arial" pitchFamily="34" charset="0"/>
              <a:ea typeface="ヒラギノ角ゴ Pro W3" charset="-128"/>
              <a:cs typeface="+mn-cs"/>
            </a:endParaRPr>
          </a:p>
          <a:p>
            <a:pPr marL="533400">
              <a:defRPr/>
            </a:pPr>
            <a:endParaRPr lang="it-IT" u="sng" dirty="0">
              <a:solidFill>
                <a:srgbClr val="002060"/>
              </a:solidFill>
              <a:latin typeface="Arial" pitchFamily="34" charset="0"/>
              <a:ea typeface="ヒラギノ角ゴ Pro W3" charset="-128"/>
              <a:cs typeface="+mn-cs"/>
            </a:endParaRPr>
          </a:p>
          <a:p>
            <a:pPr marL="533400">
              <a:buFontTx/>
              <a:buChar char="-"/>
              <a:defRPr/>
            </a:pPr>
            <a:endParaRPr lang="it-IT" u="sng" dirty="0">
              <a:solidFill>
                <a:srgbClr val="002060"/>
              </a:solidFill>
              <a:latin typeface="Arial" pitchFamily="34" charset="0"/>
              <a:ea typeface="ヒラギノ角ゴ Pro W3" charset="-128"/>
              <a:cs typeface="+mn-cs"/>
            </a:endParaRPr>
          </a:p>
          <a:p>
            <a:pPr marL="533400" algn="ctr">
              <a:defRPr/>
            </a:pPr>
            <a:endParaRPr lang="it-IT" b="1" dirty="0">
              <a:solidFill>
                <a:srgbClr val="002060"/>
              </a:solidFill>
              <a:latin typeface="Arial" pitchFamily="34" charset="0"/>
              <a:ea typeface="ヒラギノ角ゴ Pro W3" charset="-128"/>
              <a:cs typeface="+mn-cs"/>
            </a:endParaRPr>
          </a:p>
        </p:txBody>
      </p:sp>
      <p:pic>
        <p:nvPicPr>
          <p:cNvPr id="31753" name="Immagin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9" t="35808" r="33563" b="34895"/>
          <a:stretch>
            <a:fillRect/>
          </a:stretch>
        </p:blipFill>
        <p:spPr bwMode="auto">
          <a:xfrm>
            <a:off x="533400" y="1563688"/>
            <a:ext cx="8305800" cy="422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4"/>
          <p:cNvSpPr txBox="1">
            <a:spLocks noChangeArrowheads="1"/>
          </p:cNvSpPr>
          <p:nvPr/>
        </p:nvSpPr>
        <p:spPr bwMode="auto">
          <a:xfrm>
            <a:off x="5334000" y="6019800"/>
            <a:ext cx="3048000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>
              <a:buFont typeface="Times New Roman" charset="0"/>
              <a:buNone/>
            </a:pPr>
            <a:r>
              <a:rPr lang="it-IT" sz="1000" b="1">
                <a:solidFill>
                  <a:srgbClr val="002060"/>
                </a:solidFill>
              </a:rPr>
              <a:t>Distretto 2072</a:t>
            </a:r>
          </a:p>
          <a:p>
            <a:pPr eaLnBrk="1" hangingPunct="1">
              <a:buFont typeface="Times New Roman" charset="0"/>
              <a:buNone/>
            </a:pPr>
            <a:r>
              <a:rPr lang="it-IT" sz="1000" b="1">
                <a:solidFill>
                  <a:srgbClr val="002060"/>
                </a:solidFill>
              </a:rPr>
              <a:t>Governatore 2015-2016  Paolo Pasini</a:t>
            </a:r>
          </a:p>
          <a:p>
            <a:pPr eaLnBrk="1" hangingPunct="1">
              <a:buFont typeface="Times New Roman" charset="0"/>
              <a:buNone/>
            </a:pPr>
            <a:r>
              <a:rPr lang="it-IT" sz="1000" b="1">
                <a:solidFill>
                  <a:srgbClr val="002060"/>
                </a:solidFill>
              </a:rPr>
              <a:t>Emilia Romagna – Repubblica di San </a:t>
            </a:r>
            <a:r>
              <a:rPr lang="it-IT" sz="1100" b="1">
                <a:solidFill>
                  <a:srgbClr val="002060"/>
                </a:solidFill>
              </a:rPr>
              <a:t>Marino</a:t>
            </a:r>
          </a:p>
        </p:txBody>
      </p:sp>
      <p:cxnSp>
        <p:nvCxnSpPr>
          <p:cNvPr id="8" name="Connettore 1 7"/>
          <p:cNvCxnSpPr/>
          <p:nvPr/>
        </p:nvCxnSpPr>
        <p:spPr>
          <a:xfrm>
            <a:off x="4049713" y="5988050"/>
            <a:ext cx="0" cy="7207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795" name="CasellaDiTesto 8"/>
          <p:cNvSpPr txBox="1">
            <a:spLocks noChangeArrowheads="1"/>
          </p:cNvSpPr>
          <p:nvPr/>
        </p:nvSpPr>
        <p:spPr bwMode="auto">
          <a:xfrm>
            <a:off x="1981200" y="6019800"/>
            <a:ext cx="1544638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it-IT" sz="1400" b="1">
                <a:solidFill>
                  <a:srgbClr val="002060"/>
                </a:solidFill>
                <a:cs typeface="Arial" charset="0"/>
              </a:rPr>
              <a:t>SINS – SEFF</a:t>
            </a:r>
          </a:p>
          <a:p>
            <a:pPr eaLnBrk="1" hangingPunct="1"/>
            <a:r>
              <a:rPr lang="it-IT" sz="1100" b="1">
                <a:solidFill>
                  <a:srgbClr val="002060"/>
                </a:solidFill>
                <a:cs typeface="Arial" charset="0"/>
              </a:rPr>
              <a:t>Parma    12-9-2015</a:t>
            </a:r>
            <a:endParaRPr lang="it-IT" sz="1000" b="1">
              <a:solidFill>
                <a:srgbClr val="002060"/>
              </a:solidFill>
              <a:cs typeface="Arial" charset="0"/>
            </a:endParaRPr>
          </a:p>
        </p:txBody>
      </p:sp>
      <p:cxnSp>
        <p:nvCxnSpPr>
          <p:cNvPr id="14" name="Connettore 1 13"/>
          <p:cNvCxnSpPr/>
          <p:nvPr/>
        </p:nvCxnSpPr>
        <p:spPr>
          <a:xfrm>
            <a:off x="298450" y="5838825"/>
            <a:ext cx="82692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797" name="Rectangle 2"/>
          <p:cNvSpPr>
            <a:spLocks noChangeArrowheads="1"/>
          </p:cNvSpPr>
          <p:nvPr/>
        </p:nvSpPr>
        <p:spPr bwMode="auto">
          <a:xfrm>
            <a:off x="0" y="152400"/>
            <a:ext cx="9170988" cy="620713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lnSpc>
                <a:spcPct val="93000"/>
              </a:lnSpc>
              <a:buClr>
                <a:srgbClr val="000000"/>
              </a:buClr>
              <a:buFont typeface="Times New Roman" charset="0"/>
              <a:buNone/>
            </a:pPr>
            <a:r>
              <a:rPr lang="it-IT" b="1">
                <a:solidFill>
                  <a:schemeClr val="bg1"/>
                </a:solidFill>
                <a:latin typeface="Georgia" charset="0"/>
              </a:rPr>
              <a:t>ROTARACT: IL NOSTRO PRESENTE</a:t>
            </a:r>
          </a:p>
        </p:txBody>
      </p:sp>
      <p:pic>
        <p:nvPicPr>
          <p:cNvPr id="33798" name="Immagine 10" descr="T1516-E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867400"/>
            <a:ext cx="1371600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Immagine 11" descr="logo_distretto-RG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6172200"/>
            <a:ext cx="1036638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sellaDiTesto 8"/>
          <p:cNvSpPr txBox="1"/>
          <p:nvPr/>
        </p:nvSpPr>
        <p:spPr>
          <a:xfrm>
            <a:off x="152400" y="2109788"/>
            <a:ext cx="8686800" cy="47402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endParaRPr lang="it-IT" dirty="0">
              <a:solidFill>
                <a:srgbClr val="002060"/>
              </a:solidFill>
              <a:latin typeface="Arial" pitchFamily="34" charset="0"/>
              <a:ea typeface="ヒラギノ角ゴ Pro W3" charset="-128"/>
              <a:cs typeface="+mn-cs"/>
            </a:endParaRPr>
          </a:p>
          <a:p>
            <a:pPr marL="533400" algn="ctr">
              <a:defRPr/>
            </a:pPr>
            <a:r>
              <a:rPr lang="it-IT" sz="5400" dirty="0">
                <a:solidFill>
                  <a:srgbClr val="002060"/>
                </a:solidFill>
                <a:latin typeface="Arial" pitchFamily="34" charset="0"/>
                <a:ea typeface="ヒラギノ角ゴ Pro W3" charset="-128"/>
                <a:cs typeface="+mn-cs"/>
              </a:rPr>
              <a:t>Cosa fa il </a:t>
            </a:r>
            <a:r>
              <a:rPr lang="it-IT" sz="5400" dirty="0" err="1">
                <a:solidFill>
                  <a:srgbClr val="002060"/>
                </a:solidFill>
                <a:latin typeface="Arial" pitchFamily="34" charset="0"/>
                <a:ea typeface="ヒラギノ角ゴ Pro W3" charset="-128"/>
                <a:cs typeface="+mn-cs"/>
              </a:rPr>
              <a:t>Rotaract</a:t>
            </a:r>
            <a:r>
              <a:rPr lang="it-IT" sz="5400" dirty="0">
                <a:solidFill>
                  <a:srgbClr val="002060"/>
                </a:solidFill>
                <a:latin typeface="Arial" pitchFamily="34" charset="0"/>
                <a:ea typeface="ヒラギノ角ゴ Pro W3" charset="-128"/>
                <a:cs typeface="+mn-cs"/>
              </a:rPr>
              <a:t> ?</a:t>
            </a:r>
          </a:p>
          <a:p>
            <a:pPr marL="533400" algn="ctr">
              <a:defRPr/>
            </a:pPr>
            <a:endParaRPr lang="it-IT" sz="3200" dirty="0">
              <a:solidFill>
                <a:srgbClr val="002060"/>
              </a:solidFill>
              <a:latin typeface="Arial" pitchFamily="34" charset="0"/>
              <a:ea typeface="ヒラギノ角ゴ Pro W3" charset="-128"/>
              <a:cs typeface="+mn-cs"/>
            </a:endParaRPr>
          </a:p>
          <a:p>
            <a:pPr marL="533400" algn="ctr">
              <a:buFontTx/>
              <a:buChar char="-"/>
              <a:defRPr/>
            </a:pPr>
            <a:endParaRPr lang="it-IT" sz="4000" dirty="0">
              <a:solidFill>
                <a:srgbClr val="002060"/>
              </a:solidFill>
              <a:latin typeface="Arial" pitchFamily="34" charset="0"/>
              <a:ea typeface="ヒラギノ角ゴ Pro W3" charset="-128"/>
              <a:cs typeface="+mn-cs"/>
            </a:endParaRPr>
          </a:p>
          <a:p>
            <a:pPr marL="533400">
              <a:defRPr/>
            </a:pPr>
            <a:endParaRPr lang="it-IT" sz="4000" dirty="0">
              <a:solidFill>
                <a:srgbClr val="002060"/>
              </a:solidFill>
              <a:latin typeface="Arial" pitchFamily="34" charset="0"/>
              <a:ea typeface="ヒラギノ角ゴ Pro W3" charset="-128"/>
              <a:cs typeface="+mn-cs"/>
            </a:endParaRPr>
          </a:p>
          <a:p>
            <a:pPr marL="533400">
              <a:buFontTx/>
              <a:buChar char="-"/>
              <a:defRPr/>
            </a:pPr>
            <a:endParaRPr lang="it-IT" sz="4000" dirty="0">
              <a:solidFill>
                <a:srgbClr val="002060"/>
              </a:solidFill>
              <a:latin typeface="Arial" pitchFamily="34" charset="0"/>
              <a:ea typeface="ヒラギノ角ゴ Pro W3" charset="-128"/>
              <a:cs typeface="+mn-cs"/>
            </a:endParaRPr>
          </a:p>
          <a:p>
            <a:pPr marL="533400">
              <a:defRPr/>
            </a:pPr>
            <a:endParaRPr lang="it-IT" u="sng" dirty="0">
              <a:solidFill>
                <a:srgbClr val="002060"/>
              </a:solidFill>
              <a:latin typeface="Arial" pitchFamily="34" charset="0"/>
              <a:ea typeface="ヒラギノ角ゴ Pro W3" charset="-128"/>
              <a:cs typeface="+mn-cs"/>
            </a:endParaRPr>
          </a:p>
          <a:p>
            <a:pPr marL="533400">
              <a:buFontTx/>
              <a:buChar char="-"/>
              <a:defRPr/>
            </a:pPr>
            <a:endParaRPr lang="it-IT" u="sng" dirty="0">
              <a:solidFill>
                <a:srgbClr val="002060"/>
              </a:solidFill>
              <a:latin typeface="Arial" pitchFamily="34" charset="0"/>
              <a:ea typeface="ヒラギノ角ゴ Pro W3" charset="-128"/>
              <a:cs typeface="+mn-cs"/>
            </a:endParaRPr>
          </a:p>
          <a:p>
            <a:pPr marL="533400" algn="ctr">
              <a:defRPr/>
            </a:pPr>
            <a:endParaRPr lang="it-IT" b="1" dirty="0">
              <a:solidFill>
                <a:srgbClr val="002060"/>
              </a:solidFill>
              <a:latin typeface="Arial" pitchFamily="34" charset="0"/>
              <a:ea typeface="ヒラギノ角ゴ Pro W3" charset="-128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ext Box 4"/>
          <p:cNvSpPr txBox="1">
            <a:spLocks noChangeArrowheads="1"/>
          </p:cNvSpPr>
          <p:nvPr/>
        </p:nvSpPr>
        <p:spPr bwMode="auto">
          <a:xfrm>
            <a:off x="5334000" y="6019800"/>
            <a:ext cx="3048000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>
              <a:buFont typeface="Times New Roman" charset="0"/>
              <a:buNone/>
            </a:pPr>
            <a:r>
              <a:rPr lang="it-IT" sz="1000" b="1">
                <a:solidFill>
                  <a:srgbClr val="002060"/>
                </a:solidFill>
              </a:rPr>
              <a:t>Distretto 2072</a:t>
            </a:r>
          </a:p>
          <a:p>
            <a:pPr eaLnBrk="1" hangingPunct="1">
              <a:buFont typeface="Times New Roman" charset="0"/>
              <a:buNone/>
            </a:pPr>
            <a:r>
              <a:rPr lang="it-IT" sz="1000" b="1">
                <a:solidFill>
                  <a:srgbClr val="002060"/>
                </a:solidFill>
              </a:rPr>
              <a:t>Governatore 2015-2016  Paolo Pasini</a:t>
            </a:r>
          </a:p>
          <a:p>
            <a:pPr eaLnBrk="1" hangingPunct="1">
              <a:buFont typeface="Times New Roman" charset="0"/>
              <a:buNone/>
            </a:pPr>
            <a:r>
              <a:rPr lang="it-IT" sz="1000" b="1">
                <a:solidFill>
                  <a:srgbClr val="002060"/>
                </a:solidFill>
              </a:rPr>
              <a:t>Emilia Romagna – Repubblica di San </a:t>
            </a:r>
            <a:r>
              <a:rPr lang="it-IT" sz="1100" b="1">
                <a:solidFill>
                  <a:srgbClr val="002060"/>
                </a:solidFill>
              </a:rPr>
              <a:t>Marino</a:t>
            </a:r>
          </a:p>
        </p:txBody>
      </p:sp>
      <p:cxnSp>
        <p:nvCxnSpPr>
          <p:cNvPr id="8" name="Connettore 1 7"/>
          <p:cNvCxnSpPr/>
          <p:nvPr/>
        </p:nvCxnSpPr>
        <p:spPr>
          <a:xfrm>
            <a:off x="4049713" y="5988050"/>
            <a:ext cx="0" cy="7207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843" name="CasellaDiTesto 8"/>
          <p:cNvSpPr txBox="1">
            <a:spLocks noChangeArrowheads="1"/>
          </p:cNvSpPr>
          <p:nvPr/>
        </p:nvSpPr>
        <p:spPr bwMode="auto">
          <a:xfrm>
            <a:off x="1981200" y="6019800"/>
            <a:ext cx="1544638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it-IT" sz="1400" b="1">
                <a:solidFill>
                  <a:srgbClr val="002060"/>
                </a:solidFill>
                <a:cs typeface="Arial" charset="0"/>
              </a:rPr>
              <a:t>SINS – SEFF</a:t>
            </a:r>
          </a:p>
          <a:p>
            <a:pPr eaLnBrk="1" hangingPunct="1"/>
            <a:r>
              <a:rPr lang="it-IT" sz="1100" b="1">
                <a:solidFill>
                  <a:srgbClr val="002060"/>
                </a:solidFill>
                <a:cs typeface="Arial" charset="0"/>
              </a:rPr>
              <a:t>Parma    12-9-2015</a:t>
            </a:r>
            <a:endParaRPr lang="it-IT" sz="1000" b="1">
              <a:solidFill>
                <a:srgbClr val="002060"/>
              </a:solidFill>
              <a:cs typeface="Arial" charset="0"/>
            </a:endParaRPr>
          </a:p>
        </p:txBody>
      </p:sp>
      <p:cxnSp>
        <p:nvCxnSpPr>
          <p:cNvPr id="14" name="Connettore 1 13"/>
          <p:cNvCxnSpPr/>
          <p:nvPr/>
        </p:nvCxnSpPr>
        <p:spPr>
          <a:xfrm>
            <a:off x="298450" y="5838825"/>
            <a:ext cx="82692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845" name="Rectangle 2"/>
          <p:cNvSpPr>
            <a:spLocks noChangeArrowheads="1"/>
          </p:cNvSpPr>
          <p:nvPr/>
        </p:nvSpPr>
        <p:spPr bwMode="auto">
          <a:xfrm>
            <a:off x="0" y="152400"/>
            <a:ext cx="9170988" cy="620713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lnSpc>
                <a:spcPct val="93000"/>
              </a:lnSpc>
              <a:buClr>
                <a:srgbClr val="000000"/>
              </a:buClr>
              <a:buFont typeface="Times New Roman" charset="0"/>
              <a:buNone/>
            </a:pPr>
            <a:r>
              <a:rPr lang="it-IT" b="1">
                <a:solidFill>
                  <a:schemeClr val="bg1"/>
                </a:solidFill>
                <a:latin typeface="Georgia" charset="0"/>
              </a:rPr>
              <a:t>ROTARACT: IL NOSTRO PRESENTE</a:t>
            </a:r>
          </a:p>
        </p:txBody>
      </p:sp>
      <p:pic>
        <p:nvPicPr>
          <p:cNvPr id="35846" name="Immagine 10" descr="T1516-E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867400"/>
            <a:ext cx="1371600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Immagine 11" descr="logo_distretto-RG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6172200"/>
            <a:ext cx="1036638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sellaDiTesto 8"/>
          <p:cNvSpPr txBox="1"/>
          <p:nvPr/>
        </p:nvSpPr>
        <p:spPr>
          <a:xfrm>
            <a:off x="0" y="838200"/>
            <a:ext cx="5181600" cy="76636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endParaRPr lang="it-IT" dirty="0">
              <a:solidFill>
                <a:srgbClr val="002060"/>
              </a:solidFill>
              <a:latin typeface="Arial" pitchFamily="34" charset="0"/>
              <a:ea typeface="ヒラギノ角ゴ Pro W3" charset="-128"/>
              <a:cs typeface="+mn-cs"/>
            </a:endParaRPr>
          </a:p>
          <a:p>
            <a:pPr marL="533400" algn="ctr">
              <a:defRPr/>
            </a:pPr>
            <a:r>
              <a:rPr lang="it-IT" sz="4000" dirty="0">
                <a:solidFill>
                  <a:srgbClr val="002060"/>
                </a:solidFill>
                <a:latin typeface="Arial" pitchFamily="34" charset="0"/>
                <a:ea typeface="ヒラギノ角ゴ Pro W3" charset="-128"/>
                <a:cs typeface="+mn-cs"/>
              </a:rPr>
              <a:t>CONGRESSO </a:t>
            </a:r>
            <a:r>
              <a:rPr lang="it-IT" sz="4000" dirty="0" smtClean="0">
                <a:solidFill>
                  <a:srgbClr val="002060"/>
                </a:solidFill>
                <a:latin typeface="Arial" pitchFamily="34" charset="0"/>
                <a:ea typeface="ヒラギノ角ゴ Pro W3" charset="-128"/>
                <a:cs typeface="+mn-cs"/>
              </a:rPr>
              <a:t>DISTRETTUALE</a:t>
            </a:r>
          </a:p>
          <a:p>
            <a:pPr marL="533400" algn="ctr">
              <a:defRPr/>
            </a:pPr>
            <a:endParaRPr lang="it-IT" sz="3600" dirty="0">
              <a:solidFill>
                <a:srgbClr val="00246C"/>
              </a:solidFill>
              <a:latin typeface="Arial" pitchFamily="34" charset="0"/>
              <a:ea typeface="ヒラギノ角ゴ Pro W3" charset="-128"/>
              <a:cs typeface="+mn-cs"/>
            </a:endParaRPr>
          </a:p>
          <a:p>
            <a:pPr marL="533400" algn="ctr">
              <a:defRPr/>
            </a:pPr>
            <a:r>
              <a:rPr lang="it-IT" sz="2800" dirty="0">
                <a:solidFill>
                  <a:srgbClr val="00246C"/>
                </a:solidFill>
                <a:latin typeface="Arial" pitchFamily="34" charset="0"/>
                <a:ea typeface="ヒラギノ角ゴ Pro W3" charset="-128"/>
                <a:cs typeface="+mn-cs"/>
              </a:rPr>
              <a:t>19 Settembre,</a:t>
            </a:r>
          </a:p>
          <a:p>
            <a:pPr marL="533400" algn="ctr">
              <a:defRPr/>
            </a:pPr>
            <a:r>
              <a:rPr lang="it-IT" sz="2800" dirty="0">
                <a:solidFill>
                  <a:srgbClr val="00246C"/>
                </a:solidFill>
                <a:latin typeface="Arial" pitchFamily="34" charset="0"/>
                <a:ea typeface="ヒラギノ角ゴ Pro W3" charset="-128"/>
                <a:cs typeface="+mn-cs"/>
              </a:rPr>
              <a:t> Salsomaggiore Terme </a:t>
            </a:r>
          </a:p>
          <a:p>
            <a:pPr marL="533400" algn="ctr">
              <a:defRPr/>
            </a:pPr>
            <a:r>
              <a:rPr lang="it-IT" sz="2800" dirty="0">
                <a:solidFill>
                  <a:srgbClr val="00246C"/>
                </a:solidFill>
                <a:latin typeface="Arial" pitchFamily="34" charset="0"/>
                <a:ea typeface="ヒラギノ角ゴ Pro W3" charset="-128"/>
                <a:cs typeface="+mn-cs"/>
              </a:rPr>
              <a:t> </a:t>
            </a:r>
          </a:p>
          <a:p>
            <a:pPr marL="533400" algn="ctr">
              <a:defRPr/>
            </a:pPr>
            <a:r>
              <a:rPr lang="it-IT" sz="2800" dirty="0">
                <a:solidFill>
                  <a:srgbClr val="00246C"/>
                </a:solidFill>
                <a:latin typeface="Arial" pitchFamily="34" charset="0"/>
                <a:ea typeface="ヒラギノ角ゴ Pro W3" charset="-128"/>
                <a:cs typeface="+mn-cs"/>
              </a:rPr>
              <a:t>“Violenza: l’ultimo rifugio degli incapaci” (Isaac Asimov)</a:t>
            </a:r>
          </a:p>
          <a:p>
            <a:pPr marL="533400">
              <a:defRPr/>
            </a:pPr>
            <a:endParaRPr lang="it-IT" sz="2800" dirty="0">
              <a:solidFill>
                <a:srgbClr val="00246C"/>
              </a:solidFill>
              <a:latin typeface="Arial" pitchFamily="34" charset="0"/>
              <a:ea typeface="ヒラギノ角ゴ Pro W3" charset="-128"/>
              <a:cs typeface="+mn-cs"/>
            </a:endParaRPr>
          </a:p>
          <a:p>
            <a:pPr marL="533400">
              <a:defRPr/>
            </a:pPr>
            <a:endParaRPr lang="it-IT" sz="4400" dirty="0">
              <a:solidFill>
                <a:srgbClr val="002060"/>
              </a:solidFill>
              <a:latin typeface="Arial" pitchFamily="34" charset="0"/>
              <a:ea typeface="ヒラギノ角ゴ Pro W3" charset="-128"/>
              <a:cs typeface="+mn-cs"/>
            </a:endParaRPr>
          </a:p>
          <a:p>
            <a:pPr marL="533400">
              <a:buFontTx/>
              <a:buChar char="-"/>
              <a:defRPr/>
            </a:pPr>
            <a:endParaRPr lang="it-IT" sz="4000" dirty="0">
              <a:solidFill>
                <a:srgbClr val="002060"/>
              </a:solidFill>
              <a:latin typeface="Arial" pitchFamily="34" charset="0"/>
              <a:ea typeface="ヒラギノ角ゴ Pro W3" charset="-128"/>
              <a:cs typeface="+mn-cs"/>
            </a:endParaRPr>
          </a:p>
          <a:p>
            <a:pPr marL="533400">
              <a:defRPr/>
            </a:pPr>
            <a:endParaRPr lang="it-IT" u="sng" dirty="0">
              <a:solidFill>
                <a:srgbClr val="002060"/>
              </a:solidFill>
              <a:latin typeface="Arial" pitchFamily="34" charset="0"/>
              <a:ea typeface="ヒラギノ角ゴ Pro W3" charset="-128"/>
              <a:cs typeface="+mn-cs"/>
            </a:endParaRPr>
          </a:p>
          <a:p>
            <a:pPr marL="533400">
              <a:buFontTx/>
              <a:buChar char="-"/>
              <a:defRPr/>
            </a:pPr>
            <a:endParaRPr lang="it-IT" u="sng" dirty="0">
              <a:solidFill>
                <a:srgbClr val="002060"/>
              </a:solidFill>
              <a:latin typeface="Arial" pitchFamily="34" charset="0"/>
              <a:ea typeface="ヒラギノ角ゴ Pro W3" charset="-128"/>
              <a:cs typeface="+mn-cs"/>
            </a:endParaRPr>
          </a:p>
          <a:p>
            <a:pPr marL="533400" algn="ctr">
              <a:defRPr/>
            </a:pPr>
            <a:endParaRPr lang="it-IT" b="1" dirty="0">
              <a:solidFill>
                <a:srgbClr val="002060"/>
              </a:solidFill>
              <a:latin typeface="Arial" pitchFamily="34" charset="0"/>
              <a:ea typeface="ヒラギノ角ゴ Pro W3" charset="-128"/>
              <a:cs typeface="+mn-cs"/>
            </a:endParaRPr>
          </a:p>
        </p:txBody>
      </p:sp>
      <p:pic>
        <p:nvPicPr>
          <p:cNvPr id="2" name="Immagine 1" descr="LOCANDINA CONGRESSO SALSOMAGGIORE TERM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988" y="762000"/>
            <a:ext cx="4072612" cy="496978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4"/>
          <p:cNvSpPr txBox="1">
            <a:spLocks noChangeArrowheads="1"/>
          </p:cNvSpPr>
          <p:nvPr/>
        </p:nvSpPr>
        <p:spPr bwMode="auto">
          <a:xfrm>
            <a:off x="5334000" y="6019800"/>
            <a:ext cx="3048000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>
              <a:buFont typeface="Times New Roman" charset="0"/>
              <a:buNone/>
            </a:pPr>
            <a:r>
              <a:rPr lang="it-IT" sz="1000" b="1">
                <a:solidFill>
                  <a:srgbClr val="002060"/>
                </a:solidFill>
              </a:rPr>
              <a:t>Distretto 2072</a:t>
            </a:r>
          </a:p>
          <a:p>
            <a:pPr eaLnBrk="1" hangingPunct="1">
              <a:buFont typeface="Times New Roman" charset="0"/>
              <a:buNone/>
            </a:pPr>
            <a:r>
              <a:rPr lang="it-IT" sz="1000" b="1">
                <a:solidFill>
                  <a:srgbClr val="002060"/>
                </a:solidFill>
              </a:rPr>
              <a:t>Governatore 2015-2016  Paolo Pasini</a:t>
            </a:r>
          </a:p>
          <a:p>
            <a:pPr eaLnBrk="1" hangingPunct="1">
              <a:buFont typeface="Times New Roman" charset="0"/>
              <a:buNone/>
            </a:pPr>
            <a:r>
              <a:rPr lang="it-IT" sz="1000" b="1">
                <a:solidFill>
                  <a:srgbClr val="002060"/>
                </a:solidFill>
              </a:rPr>
              <a:t>Emilia Romagna – Repubblica di San </a:t>
            </a:r>
            <a:r>
              <a:rPr lang="it-IT" sz="1100" b="1">
                <a:solidFill>
                  <a:srgbClr val="002060"/>
                </a:solidFill>
              </a:rPr>
              <a:t>Marino</a:t>
            </a:r>
          </a:p>
        </p:txBody>
      </p:sp>
      <p:cxnSp>
        <p:nvCxnSpPr>
          <p:cNvPr id="8" name="Connettore 1 7"/>
          <p:cNvCxnSpPr/>
          <p:nvPr/>
        </p:nvCxnSpPr>
        <p:spPr>
          <a:xfrm>
            <a:off x="4049713" y="5988050"/>
            <a:ext cx="0" cy="7207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891" name="CasellaDiTesto 8"/>
          <p:cNvSpPr txBox="1">
            <a:spLocks noChangeArrowheads="1"/>
          </p:cNvSpPr>
          <p:nvPr/>
        </p:nvSpPr>
        <p:spPr bwMode="auto">
          <a:xfrm>
            <a:off x="1981200" y="6019800"/>
            <a:ext cx="1544638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it-IT" sz="1400" b="1">
                <a:solidFill>
                  <a:srgbClr val="002060"/>
                </a:solidFill>
                <a:cs typeface="Arial" charset="0"/>
              </a:rPr>
              <a:t>SINS – SEFF</a:t>
            </a:r>
          </a:p>
          <a:p>
            <a:pPr eaLnBrk="1" hangingPunct="1"/>
            <a:r>
              <a:rPr lang="it-IT" sz="1100" b="1">
                <a:solidFill>
                  <a:srgbClr val="002060"/>
                </a:solidFill>
                <a:cs typeface="Arial" charset="0"/>
              </a:rPr>
              <a:t>Parma    12-9-2015</a:t>
            </a:r>
            <a:endParaRPr lang="it-IT" sz="1000" b="1">
              <a:solidFill>
                <a:srgbClr val="002060"/>
              </a:solidFill>
              <a:cs typeface="Arial" charset="0"/>
            </a:endParaRPr>
          </a:p>
        </p:txBody>
      </p:sp>
      <p:cxnSp>
        <p:nvCxnSpPr>
          <p:cNvPr id="14" name="Connettore 1 13"/>
          <p:cNvCxnSpPr/>
          <p:nvPr/>
        </p:nvCxnSpPr>
        <p:spPr>
          <a:xfrm>
            <a:off x="298450" y="5838825"/>
            <a:ext cx="82692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893" name="Rectangle 2"/>
          <p:cNvSpPr>
            <a:spLocks noChangeArrowheads="1"/>
          </p:cNvSpPr>
          <p:nvPr/>
        </p:nvSpPr>
        <p:spPr bwMode="auto">
          <a:xfrm>
            <a:off x="0" y="152400"/>
            <a:ext cx="9170988" cy="620713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lnSpc>
                <a:spcPct val="93000"/>
              </a:lnSpc>
              <a:buClr>
                <a:srgbClr val="000000"/>
              </a:buClr>
              <a:buFont typeface="Times New Roman" charset="0"/>
              <a:buNone/>
            </a:pPr>
            <a:r>
              <a:rPr lang="it-IT" b="1">
                <a:solidFill>
                  <a:schemeClr val="bg1"/>
                </a:solidFill>
                <a:latin typeface="Georgia" charset="0"/>
              </a:rPr>
              <a:t>ROTARACT: IL NOSTRO PRESENTE</a:t>
            </a:r>
          </a:p>
        </p:txBody>
      </p:sp>
      <p:pic>
        <p:nvPicPr>
          <p:cNvPr id="37894" name="Immagine 10" descr="T1516-E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867400"/>
            <a:ext cx="1371600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Immagine 11" descr="logo_distretto-RG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6172200"/>
            <a:ext cx="1036638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sellaDiTesto 8"/>
          <p:cNvSpPr txBox="1"/>
          <p:nvPr/>
        </p:nvSpPr>
        <p:spPr>
          <a:xfrm>
            <a:off x="-152400" y="990600"/>
            <a:ext cx="9067800" cy="54784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33400" algn="ctr">
              <a:defRPr/>
            </a:pPr>
            <a:r>
              <a:rPr lang="it-IT" sz="3600" dirty="0">
                <a:solidFill>
                  <a:srgbClr val="00246C"/>
                </a:solidFill>
                <a:latin typeface="Arial" pitchFamily="34" charset="0"/>
                <a:ea typeface="ヒラギノ角ゴ Pro W3" charset="-128"/>
              </a:rPr>
              <a:t>CONGRESSO INTER-DISTRETTUALE</a:t>
            </a:r>
            <a:endParaRPr lang="it-IT" sz="2800" dirty="0">
              <a:solidFill>
                <a:srgbClr val="00246C"/>
              </a:solidFill>
              <a:latin typeface="Arial" pitchFamily="34" charset="0"/>
              <a:ea typeface="ヒラギノ角ゴ Pro W3" charset="-128"/>
            </a:endParaRPr>
          </a:p>
          <a:p>
            <a:pPr marL="533400" algn="ctr">
              <a:defRPr/>
            </a:pPr>
            <a:r>
              <a:rPr lang="it-IT" sz="2800" dirty="0">
                <a:solidFill>
                  <a:srgbClr val="00246C"/>
                </a:solidFill>
                <a:latin typeface="Arial" pitchFamily="34" charset="0"/>
                <a:ea typeface="ヒラギノ角ゴ Pro W3" charset="-128"/>
              </a:rPr>
              <a:t>Distretto 2072° - 2071°</a:t>
            </a:r>
            <a:endParaRPr lang="it-IT" dirty="0">
              <a:solidFill>
                <a:srgbClr val="00246C"/>
              </a:solidFill>
              <a:latin typeface="Arial" pitchFamily="34" charset="0"/>
              <a:ea typeface="ヒラギノ角ゴ Pro W3" charset="-128"/>
            </a:endParaRPr>
          </a:p>
          <a:p>
            <a:pPr marL="533400" algn="ctr">
              <a:defRPr/>
            </a:pPr>
            <a:r>
              <a:rPr lang="it-IT" dirty="0">
                <a:solidFill>
                  <a:srgbClr val="00246C"/>
                </a:solidFill>
                <a:latin typeface="Arial" pitchFamily="34" charset="0"/>
                <a:ea typeface="ヒラギノ角ゴ Pro W3" charset="-128"/>
              </a:rPr>
              <a:t>7 Novembre, Firenze  </a:t>
            </a:r>
          </a:p>
          <a:p>
            <a:pPr marL="533400" algn="ctr">
              <a:defRPr/>
            </a:pPr>
            <a:r>
              <a:rPr lang="it-IT" sz="2600" dirty="0">
                <a:solidFill>
                  <a:srgbClr val="00246C"/>
                </a:solidFill>
                <a:latin typeface="Arial" pitchFamily="34" charset="0"/>
                <a:ea typeface="ヒラギノ角ゴ Pro W3" charset="-128"/>
              </a:rPr>
              <a:t>“I nuovi assetti dell’economia: sfide ed opportunità”</a:t>
            </a:r>
          </a:p>
          <a:p>
            <a:pPr marL="990600" indent="-457200" algn="ctr">
              <a:buFont typeface="Courier New"/>
              <a:buChar char="o"/>
              <a:defRPr/>
            </a:pPr>
            <a:endParaRPr lang="it-IT" dirty="0">
              <a:solidFill>
                <a:srgbClr val="00246C"/>
              </a:solidFill>
              <a:latin typeface="Arial" pitchFamily="34" charset="0"/>
              <a:ea typeface="ヒラギノ角ゴ Pro W3" charset="-128"/>
            </a:endParaRPr>
          </a:p>
          <a:p>
            <a:pPr marL="533400">
              <a:defRPr/>
            </a:pPr>
            <a:r>
              <a:rPr lang="it-IT" i="1" dirty="0">
                <a:solidFill>
                  <a:srgbClr val="00246C"/>
                </a:solidFill>
                <a:latin typeface="Arial" pitchFamily="34" charset="0"/>
                <a:ea typeface="ヒラギノ角ゴ Pro W3" charset="-128"/>
              </a:rPr>
              <a:t>Relatori:</a:t>
            </a:r>
          </a:p>
          <a:p>
            <a:pPr marL="533400">
              <a:buSzPct val="100000"/>
              <a:defRPr/>
            </a:pPr>
            <a:r>
              <a:rPr lang="it-IT" sz="2000" dirty="0">
                <a:solidFill>
                  <a:srgbClr val="00246C"/>
                </a:solidFill>
              </a:rPr>
              <a:t>Ambasciatore Repubblica del Sud Africa in Italia,  </a:t>
            </a:r>
            <a:r>
              <a:rPr lang="it-IT" sz="2000" dirty="0" err="1">
                <a:solidFill>
                  <a:srgbClr val="00246C"/>
                </a:solidFill>
              </a:rPr>
              <a:t>Nomatemba</a:t>
            </a:r>
            <a:r>
              <a:rPr lang="it-IT" sz="2000" dirty="0">
                <a:solidFill>
                  <a:srgbClr val="00246C"/>
                </a:solidFill>
              </a:rPr>
              <a:t> </a:t>
            </a:r>
            <a:r>
              <a:rPr lang="it-IT" sz="2000" dirty="0" err="1">
                <a:solidFill>
                  <a:srgbClr val="00246C"/>
                </a:solidFill>
              </a:rPr>
              <a:t>Tambo</a:t>
            </a:r>
            <a:r>
              <a:rPr lang="it-IT" sz="2000" dirty="0">
                <a:solidFill>
                  <a:srgbClr val="00246C"/>
                </a:solidFill>
              </a:rPr>
              <a:t>, Terzo Segretario Ministero degli Esteri Brasile, </a:t>
            </a:r>
            <a:r>
              <a:rPr lang="it-IT" sz="2000" dirty="0" err="1">
                <a:solidFill>
                  <a:srgbClr val="00246C"/>
                </a:solidFill>
              </a:rPr>
              <a:t>Andrè</a:t>
            </a:r>
            <a:r>
              <a:rPr lang="it-IT" sz="2000" dirty="0">
                <a:solidFill>
                  <a:srgbClr val="00246C"/>
                </a:solidFill>
              </a:rPr>
              <a:t> </a:t>
            </a:r>
            <a:r>
              <a:rPr lang="it-IT" sz="2000" dirty="0" err="1">
                <a:solidFill>
                  <a:srgbClr val="00246C"/>
                </a:solidFill>
              </a:rPr>
              <a:t>Souza</a:t>
            </a:r>
            <a:r>
              <a:rPr lang="it-IT" sz="2000" dirty="0">
                <a:solidFill>
                  <a:srgbClr val="00246C"/>
                </a:solidFill>
              </a:rPr>
              <a:t> Machado </a:t>
            </a:r>
            <a:r>
              <a:rPr lang="it-IT" sz="2000" dirty="0" err="1">
                <a:solidFill>
                  <a:srgbClr val="00246C"/>
                </a:solidFill>
              </a:rPr>
              <a:t>Cortez</a:t>
            </a:r>
            <a:r>
              <a:rPr lang="it-IT" sz="2000" dirty="0">
                <a:solidFill>
                  <a:srgbClr val="00246C"/>
                </a:solidFill>
              </a:rPr>
              <a:t>,</a:t>
            </a:r>
          </a:p>
          <a:p>
            <a:pPr marL="533400">
              <a:defRPr/>
            </a:pPr>
            <a:r>
              <a:rPr lang="it-IT" sz="2000" dirty="0">
                <a:solidFill>
                  <a:srgbClr val="00246C"/>
                </a:solidFill>
              </a:rPr>
              <a:t>Segretario Generale </a:t>
            </a:r>
            <a:r>
              <a:rPr lang="it-IT" sz="2000" dirty="0" err="1">
                <a:solidFill>
                  <a:srgbClr val="00246C"/>
                </a:solidFill>
              </a:rPr>
              <a:t>Cam</a:t>
            </a:r>
            <a:r>
              <a:rPr lang="it-IT" sz="2000" dirty="0">
                <a:solidFill>
                  <a:srgbClr val="00246C"/>
                </a:solidFill>
              </a:rPr>
              <a:t>. </a:t>
            </a:r>
            <a:r>
              <a:rPr lang="it-IT" sz="2000" dirty="0" err="1">
                <a:solidFill>
                  <a:srgbClr val="00246C"/>
                </a:solidFill>
              </a:rPr>
              <a:t>Comm</a:t>
            </a:r>
            <a:r>
              <a:rPr lang="it-IT" sz="2000" dirty="0">
                <a:solidFill>
                  <a:srgbClr val="00246C"/>
                </a:solidFill>
              </a:rPr>
              <a:t> Italo-Sudafricana, Maria Grazia Biancospino, </a:t>
            </a:r>
          </a:p>
          <a:p>
            <a:pPr marL="533400">
              <a:defRPr/>
            </a:pPr>
            <a:r>
              <a:rPr lang="it-IT" sz="2000" dirty="0">
                <a:solidFill>
                  <a:srgbClr val="00246C"/>
                </a:solidFill>
              </a:rPr>
              <a:t>Presidente </a:t>
            </a:r>
            <a:r>
              <a:rPr lang="it-IT" sz="2000" dirty="0" err="1">
                <a:solidFill>
                  <a:srgbClr val="00246C"/>
                </a:solidFill>
              </a:rPr>
              <a:t>Cam</a:t>
            </a:r>
            <a:r>
              <a:rPr lang="it-IT" sz="2000" dirty="0">
                <a:solidFill>
                  <a:srgbClr val="00246C"/>
                </a:solidFill>
              </a:rPr>
              <a:t>. Comm. Italo-Brasiliana Luciano Feletto, </a:t>
            </a:r>
          </a:p>
          <a:p>
            <a:pPr marL="533400">
              <a:defRPr/>
            </a:pPr>
            <a:r>
              <a:rPr lang="it-IT" sz="2000" dirty="0">
                <a:solidFill>
                  <a:srgbClr val="00246C"/>
                </a:solidFill>
              </a:rPr>
              <a:t>Prof. Serena Lisi esperta di BRICS</a:t>
            </a:r>
            <a:endParaRPr lang="it-IT" sz="2000" i="1" dirty="0">
              <a:solidFill>
                <a:srgbClr val="00246C"/>
              </a:solidFill>
              <a:latin typeface="Arial" pitchFamily="34" charset="0"/>
              <a:ea typeface="ヒラギノ角ゴ Pro W3" charset="-128"/>
            </a:endParaRPr>
          </a:p>
          <a:p>
            <a:pPr marL="533400">
              <a:defRPr/>
            </a:pPr>
            <a:endParaRPr lang="it-IT" i="1" dirty="0">
              <a:solidFill>
                <a:srgbClr val="00246C"/>
              </a:solidFill>
              <a:latin typeface="Arial" pitchFamily="34" charset="0"/>
              <a:ea typeface="ヒラギノ角ゴ Pro W3" charset="-128"/>
            </a:endParaRPr>
          </a:p>
          <a:p>
            <a:pPr marL="533400">
              <a:defRPr/>
            </a:pPr>
            <a:endParaRPr lang="it-IT" i="1" dirty="0">
              <a:solidFill>
                <a:srgbClr val="00246C"/>
              </a:solidFill>
              <a:latin typeface="Arial" pitchFamily="34" charset="0"/>
              <a:ea typeface="ヒラギノ角ゴ Pro W3" charset="-128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mmunications_white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Custom Design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20772</TotalTime>
  <Words>724</Words>
  <Application>Microsoft Office PowerPoint</Application>
  <PresentationFormat>Presentazione su schermo (4:3)</PresentationFormat>
  <Paragraphs>250</Paragraphs>
  <Slides>18</Slides>
  <Notes>18</Notes>
  <HiddenSlides>0</HiddenSlides>
  <MMClips>1</MMClips>
  <ScaleCrop>false</ScaleCrop>
  <HeadingPairs>
    <vt:vector size="4" baseType="variant">
      <vt:variant>
        <vt:lpstr>Tema</vt:lpstr>
      </vt:variant>
      <vt:variant>
        <vt:i4>3</vt:i4>
      </vt:variant>
      <vt:variant>
        <vt:lpstr>Titoli diapositive</vt:lpstr>
      </vt:variant>
      <vt:variant>
        <vt:i4>18</vt:i4>
      </vt:variant>
    </vt:vector>
  </HeadingPairs>
  <TitlesOfParts>
    <vt:vector size="21" baseType="lpstr">
      <vt:lpstr>Communications_white</vt:lpstr>
      <vt:lpstr>Custom Design</vt:lpstr>
      <vt:lpstr>2_Custom Design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Rotary International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 WS-06</dc:creator>
  <cp:lastModifiedBy>imagicom</cp:lastModifiedBy>
  <cp:revision>840</cp:revision>
  <cp:lastPrinted>2015-03-27T17:52:54Z</cp:lastPrinted>
  <dcterms:created xsi:type="dcterms:W3CDTF">2010-04-16T20:11:30Z</dcterms:created>
  <dcterms:modified xsi:type="dcterms:W3CDTF">2015-09-08T18:37:39Z</dcterms:modified>
</cp:coreProperties>
</file>