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60" r:id="rId2"/>
    <p:sldId id="264" r:id="rId3"/>
    <p:sldId id="272" r:id="rId4"/>
    <p:sldId id="269" r:id="rId5"/>
    <p:sldId id="273" r:id="rId6"/>
    <p:sldId id="274" r:id="rId7"/>
    <p:sldId id="271" r:id="rId8"/>
    <p:sldId id="265" r:id="rId9"/>
    <p:sldId id="267" r:id="rId10"/>
    <p:sldId id="275" r:id="rId11"/>
  </p:sldIdLst>
  <p:sldSz cx="9144000" cy="6858000" type="screen4x3"/>
  <p:notesSz cx="7008813" cy="9294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3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fld id="{F5885E7A-82BA-45E6-8DCA-3380583B7C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05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10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58435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35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1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2250" cy="4511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53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copert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748"/>
            <a:ext cx="9144000" cy="6836636"/>
          </a:xfrm>
          <a:prstGeom prst="rect">
            <a:avLst/>
          </a:prstGeom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916832"/>
            <a:ext cx="9144000" cy="67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Michaela Rodosio</a:t>
            </a:r>
            <a:endParaRPr lang="it-IT" altLang="it-IT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7" name="Immagine 12" descr="T1516-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9" y="260648"/>
            <a:ext cx="1458246" cy="9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8"/>
          <p:cNvSpPr txBox="1">
            <a:spLocks noChangeArrowheads="1"/>
          </p:cNvSpPr>
          <p:nvPr/>
        </p:nvSpPr>
        <p:spPr bwMode="auto">
          <a:xfrm>
            <a:off x="3347864" y="548680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b="1" dirty="0" smtClean="0">
                <a:solidFill>
                  <a:srgbClr val="002060"/>
                </a:solidFill>
                <a:cs typeface="Arial" charset="0"/>
              </a:rPr>
              <a:t>III Congresso Distrettuale</a:t>
            </a:r>
            <a:endParaRPr lang="it-IT" altLang="it-IT" b="1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it-IT" altLang="it-IT" b="1" dirty="0" smtClean="0">
                <a:solidFill>
                  <a:srgbClr val="002060"/>
                </a:solidFill>
                <a:cs typeface="Arial" charset="0"/>
              </a:rPr>
              <a:t>Rimini 18/19 Giugno 2016</a:t>
            </a:r>
            <a:endParaRPr lang="it-IT" altLang="it-IT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420888"/>
            <a:ext cx="914400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1" dirty="0" smtClean="0">
                <a:solidFill>
                  <a:srgbClr val="002060"/>
                </a:solidFill>
                <a:latin typeface="+mn-lt"/>
              </a:rPr>
              <a:t>Presidente Sottocommissione RYLA</a:t>
            </a:r>
            <a:endParaRPr lang="it-IT" altLang="it-IT" sz="2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717032"/>
            <a:ext cx="9144000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ts val="4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6000" dirty="0" smtClean="0">
                <a:solidFill>
                  <a:srgbClr val="002060"/>
                </a:solidFill>
                <a:latin typeface="+mn-lt"/>
              </a:rPr>
              <a:t>34°Ryla </a:t>
            </a:r>
            <a:endParaRPr lang="it-IT" altLang="it-IT" sz="6000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lnSpc>
                <a:spcPts val="4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 smtClean="0">
                <a:solidFill>
                  <a:srgbClr val="002060"/>
                </a:solidFill>
                <a:latin typeface="+mn-lt"/>
              </a:rPr>
              <a:t>Conoscenza &amp; Immaginazione</a:t>
            </a:r>
          </a:p>
        </p:txBody>
      </p:sp>
      <p:pic>
        <p:nvPicPr>
          <p:cNvPr id="16" name="Immagine 15" descr="Rotary_logo_distret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58868"/>
            <a:ext cx="2736304" cy="1075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copert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748"/>
            <a:ext cx="9144000" cy="6836636"/>
          </a:xfrm>
          <a:prstGeom prst="rect">
            <a:avLst/>
          </a:prstGeom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916832"/>
            <a:ext cx="9144000" cy="67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smtClean="0">
                <a:solidFill>
                  <a:srgbClr val="002060"/>
                </a:solidFill>
                <a:latin typeface="+mn-lt"/>
              </a:rPr>
              <a:t>   Grazie </a:t>
            </a: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a tutta la commissione !!!</a:t>
            </a:r>
          </a:p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Maria Giovanna Giorgetti</a:t>
            </a:r>
          </a:p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Marisa Rossi</a:t>
            </a:r>
          </a:p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Milena </a:t>
            </a:r>
            <a:r>
              <a:rPr lang="it-IT" altLang="it-IT" sz="3200" b="1" dirty="0" err="1" smtClean="0">
                <a:solidFill>
                  <a:srgbClr val="002060"/>
                </a:solidFill>
                <a:latin typeface="+mn-lt"/>
              </a:rPr>
              <a:t>Pescerelli</a:t>
            </a:r>
            <a:endParaRPr lang="it-IT" altLang="it-IT" sz="3200" b="1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Alberto Minelli</a:t>
            </a:r>
          </a:p>
          <a:p>
            <a:pPr algn="ctr" eaLnBrk="1" hangingPunct="1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 smtClean="0">
                <a:solidFill>
                  <a:srgbClr val="002060"/>
                </a:solidFill>
                <a:latin typeface="+mn-lt"/>
              </a:rPr>
              <a:t>Bruno Riccardi</a:t>
            </a:r>
            <a:endParaRPr lang="it-IT" altLang="it-IT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7" name="Immagine 12" descr="T1516-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9" y="260648"/>
            <a:ext cx="1458246" cy="9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8"/>
          <p:cNvSpPr txBox="1">
            <a:spLocks noChangeArrowheads="1"/>
          </p:cNvSpPr>
          <p:nvPr/>
        </p:nvSpPr>
        <p:spPr bwMode="auto">
          <a:xfrm>
            <a:off x="3347864" y="548680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b="1" dirty="0" smtClean="0">
                <a:solidFill>
                  <a:srgbClr val="002060"/>
                </a:solidFill>
                <a:cs typeface="Arial" charset="0"/>
              </a:rPr>
              <a:t>III Congresso Distrettuale</a:t>
            </a:r>
            <a:endParaRPr lang="it-IT" altLang="it-IT" b="1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it-IT" altLang="it-IT" b="1" dirty="0" smtClean="0">
                <a:solidFill>
                  <a:srgbClr val="002060"/>
                </a:solidFill>
                <a:cs typeface="Arial" charset="0"/>
              </a:rPr>
              <a:t>Rimini 18/19 Giugno 2016</a:t>
            </a:r>
            <a:endParaRPr lang="it-IT" altLang="it-IT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717032"/>
            <a:ext cx="9144000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lnSpc>
                <a:spcPts val="4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60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Immagine 15" descr="Rotary_logo_distret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58868"/>
            <a:ext cx="2736304" cy="10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https://scontent-mxp1-1.xx.fbcdn.net/t31.0-8/12973517_938328932950427_994580612915698190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" y="0"/>
            <a:ext cx="917982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2494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Il 34° RYLA   SI E’ SVOLTO ALL’ISOLA D’ELBA  DAL 3 AL 10 APRILE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8140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94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Il 34° RYLA   SI E’ SVOLTO ALL’ISOLA D’ELBA  DAL 3 AL 10 APRILE</a:t>
            </a:r>
            <a:endParaRPr lang="it-IT" dirty="0"/>
          </a:p>
        </p:txBody>
      </p:sp>
      <p:pic>
        <p:nvPicPr>
          <p:cNvPr id="14340" name="Picture 4" descr="https://scontent-mxp1-1.xx.fbcdn.net/v/t1.0-9/12933110_10209142664349977_6133685545801849986_n.jpg?oh=eb6fb30484a9bcfff2e2498456482aa0&amp;oe=57CA71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" y="764704"/>
            <a:ext cx="91332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0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94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Il 34° RYLA   SI E’ SVOLTO ALL’ISOLA D’ELBA  DAL 3 AL 10 APRILE</a:t>
            </a:r>
            <a:endParaRPr lang="it-IT" dirty="0"/>
          </a:p>
        </p:txBody>
      </p:sp>
      <p:pic>
        <p:nvPicPr>
          <p:cNvPr id="10244" name="Picture 4" descr="https://scontent-mxp1-1.xx.fbcdn.net/v/t1.0-9/12931249_10209135015238754_2943573496182613167_n.jpg?oh=63f9075c96b5f9586fca188c0227bef8&amp;oe=580D5EF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116"/>
            <a:ext cx="9144000" cy="52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27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94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Il 34° RYLA   SI E’ SVOLTO ALL’ISOLA D’ELBA  DAL 3 AL 10 APRILE</a:t>
            </a:r>
            <a:endParaRPr lang="it-IT" dirty="0"/>
          </a:p>
        </p:txBody>
      </p:sp>
      <p:pic>
        <p:nvPicPr>
          <p:cNvPr id="18" name="Picture 4" descr="https://scontent-mxp1-1.xx.fbcdn.net/l/t31.0-8/13323661_1191407904224542_5382426312251655859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0688"/>
            <a:ext cx="914400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2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94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Il 34° RYLA   SI E’ SVOLTO ALL’ISOLA D’ELBA  DAL 3 AL 10 APRILE</a:t>
            </a:r>
            <a:endParaRPr lang="it-IT" dirty="0"/>
          </a:p>
        </p:txBody>
      </p:sp>
      <p:pic>
        <p:nvPicPr>
          <p:cNvPr id="18" name="Picture 2" descr="https://scontent-mxp1-1.xx.fbcdn.net/t31.0-8/12970868_938334796283174_2774360291545263109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" y="761999"/>
            <a:ext cx="9139907" cy="54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12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516"/>
            <a:ext cx="9144000" cy="606172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940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Il 34° RYLA   SI E’ SVOLTO ALL’ISOLA D’ELBA  DAL 3 AL 10 APRILE</a:t>
            </a:r>
            <a:endParaRPr lang="it-IT" dirty="0"/>
          </a:p>
        </p:txBody>
      </p:sp>
      <p:pic>
        <p:nvPicPr>
          <p:cNvPr id="13314" name="Picture 2" descr="https://scontent-mxp1-1.xx.fbcdn.net/t31.0-8/13320910_1191407900891209_5339160614425282210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620688"/>
            <a:ext cx="9144000" cy="54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41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https://scontent-mxp1-1.xx.fbcdn.net/t31.0-8/12961208_938338126282841_7004594715853464636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" y="2312"/>
            <a:ext cx="9144000" cy="58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09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45719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3528" y="260648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 smtClean="0">
              <a:latin typeface="+mn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552" y="1628800"/>
            <a:ext cx="543609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lnSpc>
                <a:spcPts val="13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782116"/>
            <a:ext cx="2949575" cy="5095156"/>
          </a:xfrm>
        </p:spPr>
        <p:txBody>
          <a:bodyPr/>
          <a:lstStyle/>
          <a:p>
            <a:r>
              <a:rPr lang="it-IT" dirty="0" smtClean="0"/>
              <a:t>Lo </a:t>
            </a:r>
            <a:r>
              <a:rPr lang="it-IT" dirty="0" err="1" smtClean="0"/>
              <a:t>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https://scontent-mxp1-1.xx.fbcdn.net/t31.0-8/12983949_938344636282190_680302191653832152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32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ヒラギノ角ゴ Pro W3"/>
        <a:cs typeface="ヒラギノ角ゴ Pro W3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35039</TotalTime>
  <Words>329</Words>
  <Application>Microsoft Office PowerPoint</Application>
  <PresentationFormat>Presentazione su schermo (4:3)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 lo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Michaela</cp:lastModifiedBy>
  <cp:revision>85</cp:revision>
  <cp:lastPrinted>1601-01-01T00:00:00Z</cp:lastPrinted>
  <dcterms:created xsi:type="dcterms:W3CDTF">1601-01-01T00:00:00Z</dcterms:created>
  <dcterms:modified xsi:type="dcterms:W3CDTF">2016-06-14T16:48:37Z</dcterms:modified>
</cp:coreProperties>
</file>