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5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4" r:id="rId13"/>
    <p:sldId id="296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549B3A-C611-4E13-9DB1-C3B0F33D3A7D}" type="datetimeFigureOut">
              <a:rPr lang="it-IT"/>
              <a:pPr>
                <a:defRPr/>
              </a:pPr>
              <a:t>11/07/2016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18632F-82B3-4CF1-9D50-B0E65A4AC3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765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6356350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6356350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366713" y="290513"/>
            <a:ext cx="0" cy="629920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Line 17"/>
          <p:cNvSpPr>
            <a:spLocks noChangeShapeType="1"/>
          </p:cNvSpPr>
          <p:nvPr userDrawn="1"/>
        </p:nvSpPr>
        <p:spPr bwMode="auto">
          <a:xfrm flipH="1" flipV="1">
            <a:off x="185738" y="6238875"/>
            <a:ext cx="8513762" cy="3175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6DEF-1F6D-4E56-960F-4347E4616F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6356350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366713" y="290513"/>
            <a:ext cx="0" cy="629920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 flipH="1" flipV="1">
            <a:off x="185738" y="6238875"/>
            <a:ext cx="8513762" cy="3175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EF800E-57D1-41E2-B506-CA7C6B2A97A1}" type="datetime1">
              <a:rPr lang="it-IT"/>
              <a:pPr>
                <a:defRPr/>
              </a:pPr>
              <a:t>11/07/2016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5078-B5A2-4B18-9615-BF8C0DB9C6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6356350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366713" y="290513"/>
            <a:ext cx="0" cy="629920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 flipH="1" flipV="1">
            <a:off x="185738" y="6238875"/>
            <a:ext cx="8513762" cy="3175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E45047-67E5-4100-937A-7D140BC66EB7}" type="datetime1">
              <a:rPr lang="it-IT"/>
              <a:pPr>
                <a:defRPr/>
              </a:pPr>
              <a:t>11/07/2016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B17E-F48C-4CC0-981F-F7D8E5A333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6356350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366713" y="290513"/>
            <a:ext cx="0" cy="629920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 flipH="1" flipV="1">
            <a:off x="185738" y="6238875"/>
            <a:ext cx="8513762" cy="3175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E7A844-8F6F-4677-973D-9DAB1F33BC7F}" type="datetime1">
              <a:rPr lang="it-IT"/>
              <a:pPr>
                <a:defRPr/>
              </a:pPr>
              <a:t>11/07/2016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BF54-F7F6-4DDD-9A87-2B5B70A642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6356350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366713" y="290513"/>
            <a:ext cx="0" cy="629920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 flipH="1" flipV="1">
            <a:off x="185738" y="6238875"/>
            <a:ext cx="8513762" cy="3175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8A36E2-4D0B-4904-81D0-29B14D406EE9}" type="datetime1">
              <a:rPr lang="it-IT"/>
              <a:pPr>
                <a:defRPr/>
              </a:pPr>
              <a:t>11/07/2016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E889-4DF3-4D02-A9E5-F23A909C5F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6356350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66713" y="290513"/>
            <a:ext cx="0" cy="629920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 flipH="1" flipV="1">
            <a:off x="185738" y="6238875"/>
            <a:ext cx="8513762" cy="3175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C954A6-5D51-4B12-9C82-1EB51428E745}" type="datetime1">
              <a:rPr lang="it-IT"/>
              <a:pPr>
                <a:defRPr/>
              </a:pPr>
              <a:t>11/07/2016</a:t>
            </a:fld>
            <a:endParaRPr 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29B7-6E7C-4F13-BCD2-E5501C982B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6356350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366713" y="290513"/>
            <a:ext cx="0" cy="629920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 flipH="1" flipV="1">
            <a:off x="185738" y="6238875"/>
            <a:ext cx="8513762" cy="3175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Segnaposto dat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13192B-D89D-49BF-9A9C-0C3FD5D222C1}" type="datetime1">
              <a:rPr lang="it-IT"/>
              <a:pPr>
                <a:defRPr/>
              </a:pPr>
              <a:t>11/07/2016</a:t>
            </a:fld>
            <a:endParaRPr lang="it-IT"/>
          </a:p>
        </p:txBody>
      </p:sp>
      <p:sp>
        <p:nvSpPr>
          <p:cNvPr id="11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12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FC1C1-321F-4E91-87AA-4F764F468C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6356350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366713" y="290513"/>
            <a:ext cx="0" cy="629920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 flipH="1" flipV="1">
            <a:off x="185738" y="6238875"/>
            <a:ext cx="8513762" cy="3175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6" name="Segnaposto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C1315C-5849-4977-8BE5-503348FF7B4C}" type="datetime1">
              <a:rPr lang="it-IT"/>
              <a:pPr>
                <a:defRPr/>
              </a:pPr>
              <a:t>11/07/2016</a:t>
            </a:fld>
            <a:endParaRPr lang="it-IT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B7247-01DA-4320-B7F9-257063142D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6356350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10"/>
          <p:cNvSpPr>
            <a:spLocks noChangeShapeType="1"/>
          </p:cNvSpPr>
          <p:nvPr userDrawn="1"/>
        </p:nvSpPr>
        <p:spPr bwMode="auto">
          <a:xfrm>
            <a:off x="366713" y="290513"/>
            <a:ext cx="0" cy="629920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 flipH="1" flipV="1">
            <a:off x="185738" y="6238875"/>
            <a:ext cx="8513762" cy="3175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B238B5-DDAB-46CE-9D1A-63D82CFF195E}" type="datetime1">
              <a:rPr lang="it-IT"/>
              <a:pPr>
                <a:defRPr/>
              </a:pPr>
              <a:t>11/07/2016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AB77B-A4D5-48DD-B190-1D69D4AD9D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6356350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66713" y="290513"/>
            <a:ext cx="0" cy="629920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 flipH="1" flipV="1">
            <a:off x="185738" y="6238875"/>
            <a:ext cx="8513762" cy="3175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4F6489-BE7C-432A-94B4-D6A2970FAB4C}" type="datetime1">
              <a:rPr lang="it-IT"/>
              <a:pPr>
                <a:defRPr/>
              </a:pPr>
              <a:t>11/07/2016</a:t>
            </a:fld>
            <a:endParaRPr 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EFE52-1E0E-43EA-9977-7BD0EFD6F7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6356350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66713" y="290513"/>
            <a:ext cx="0" cy="629920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 flipH="1" flipV="1">
            <a:off x="185738" y="6238875"/>
            <a:ext cx="8513762" cy="3175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E121BA-15A3-483F-97D2-B03CBE5FCE5B}" type="datetime1">
              <a:rPr lang="it-IT"/>
              <a:pPr>
                <a:defRPr/>
              </a:pPr>
              <a:t>11/07/2016</a:t>
            </a:fld>
            <a:endParaRPr 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6662-E988-4096-9651-E4A7580378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026975-9B5B-4D22-B3DC-9317BF5B77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0" name="Immagine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57263" y="6356350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1 8"/>
          <p:cNvCxnSpPr/>
          <p:nvPr userDrawn="1"/>
        </p:nvCxnSpPr>
        <p:spPr>
          <a:xfrm>
            <a:off x="414338" y="163513"/>
            <a:ext cx="28575" cy="655796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 userDrawn="1"/>
        </p:nvCxnSpPr>
        <p:spPr>
          <a:xfrm>
            <a:off x="163513" y="6218238"/>
            <a:ext cx="8816975" cy="95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case (3)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460375"/>
            <a:ext cx="8197850" cy="5467350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E8669-157F-4AEB-8BB0-9D03BB7B2689}" type="slidenum">
              <a:rPr lang="it-IT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465138"/>
            <a:ext cx="8197850" cy="5467350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B76D2-80C2-4F71-B507-1C51D800AE39}" type="slidenum">
              <a:rPr lang="it-IT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D8ED6-EC9A-4A9D-82DA-E4F944188263}" type="slidenum">
              <a:rPr lang="it-IT"/>
              <a:pPr>
                <a:defRPr/>
              </a:pPr>
              <a:t>11</a:t>
            </a:fld>
            <a:endParaRPr lang="it-IT"/>
          </a:p>
        </p:txBody>
      </p:sp>
      <p:pic>
        <p:nvPicPr>
          <p:cNvPr id="50179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" y="474663"/>
            <a:ext cx="8191500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D8163-A564-453C-AEA0-393573A798F8}" type="slidenum">
              <a:rPr lang="it-IT"/>
              <a:pPr>
                <a:defRPr/>
              </a:pPr>
              <a:t>12</a:t>
            </a:fld>
            <a:endParaRPr lang="it-IT"/>
          </a:p>
        </p:txBody>
      </p:sp>
      <p:pic>
        <p:nvPicPr>
          <p:cNvPr id="5325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474663"/>
            <a:ext cx="8212137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92581-563D-47A1-8A34-2CEE6E8C75E9}" type="slidenum">
              <a:rPr lang="it-IT"/>
              <a:pPr>
                <a:defRPr/>
              </a:pPr>
              <a:t>13</a:t>
            </a:fld>
            <a:endParaRPr lang="it-IT"/>
          </a:p>
        </p:txBody>
      </p:sp>
      <p:pic>
        <p:nvPicPr>
          <p:cNvPr id="54275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" y="474663"/>
            <a:ext cx="8191500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458788"/>
            <a:ext cx="8197850" cy="5467350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39EA-BDEA-4B68-B978-B2CF6B7D2E67}" type="slidenum">
              <a:rPr lang="it-IT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450850"/>
            <a:ext cx="8197850" cy="5467350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A9F11-C9BA-4F76-B392-A7BE22E362E5}" type="slidenum">
              <a:rPr lang="it-IT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465138"/>
            <a:ext cx="8197850" cy="5467350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31BDC-59E1-426D-B74F-AE087A99097A}" type="slidenum">
              <a:rPr lang="it-IT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466725"/>
            <a:ext cx="8197850" cy="5467350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0010D-424D-401F-AA78-E0E6F151A28C}" type="slidenum">
              <a:rPr lang="it-IT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73075"/>
            <a:ext cx="8197850" cy="5467350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5377E-D798-45BD-8907-FCFBFC546603}" type="slidenum">
              <a:rPr lang="it-IT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465138"/>
            <a:ext cx="8197850" cy="5467350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C771B-D961-4518-8D2C-5B70CA793AE2}" type="slidenum">
              <a:rPr lang="it-IT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ase (4)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465138"/>
            <a:ext cx="8197850" cy="5467350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5384D-8E74-4589-BE4F-92AD8BFBFE57}" type="slidenum">
              <a:rPr lang="it-IT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465138"/>
            <a:ext cx="8197850" cy="5467350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30203-6331-4D47-BF07-2AB86D8C00CC}" type="slidenum">
              <a:rPr lang="it-IT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465138"/>
            <a:ext cx="8197850" cy="5467350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063DE-65F9-4E90-8EE9-27525439E154}" type="slidenum">
              <a:rPr lang="it-IT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474663"/>
            <a:ext cx="8197850" cy="5467350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A812F-92B2-4D24-8FC3-AFC573B15309}" type="slidenum">
              <a:rPr lang="it-IT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940F9-C091-4CAB-AA22-762F0258C002}" type="slidenum">
              <a:rPr lang="it-IT"/>
              <a:pPr>
                <a:defRPr/>
              </a:pPr>
              <a:t>23</a:t>
            </a:fld>
            <a:endParaRPr lang="it-IT"/>
          </a:p>
        </p:txBody>
      </p:sp>
      <p:pic>
        <p:nvPicPr>
          <p:cNvPr id="6656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474663"/>
            <a:ext cx="8197850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case (5)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442913"/>
            <a:ext cx="8197850" cy="5467350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0207C-D3CD-4023-93B8-0268F89B5339}" type="slidenum">
              <a:rPr lang="it-IT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case (6)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447675"/>
            <a:ext cx="8197850" cy="5467350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1CD04-E114-469D-B3D6-F9E77C7C4727}" type="slidenum">
              <a:rPr lang="it-IT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case (7)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463550"/>
            <a:ext cx="8197850" cy="5467350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32002-E915-4A85-820C-4A4204161E75}" type="slidenum">
              <a:rPr lang="it-IT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6C9CA-731A-4299-8A95-A9D0A1E37EAC}" type="slidenum">
              <a:rPr lang="it-IT"/>
              <a:pPr>
                <a:defRPr/>
              </a:pPr>
              <a:t>6</a:t>
            </a:fld>
            <a:endParaRPr lang="it-IT"/>
          </a:p>
        </p:txBody>
      </p:sp>
      <p:pic>
        <p:nvPicPr>
          <p:cNvPr id="45059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474663"/>
            <a:ext cx="8199437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1665F-4233-4C29-901B-753B8961266D}" type="slidenum">
              <a:rPr lang="it-IT"/>
              <a:pPr>
                <a:defRPr/>
              </a:pPr>
              <a:t>7</a:t>
            </a:fld>
            <a:endParaRPr lang="it-IT"/>
          </a:p>
        </p:txBody>
      </p:sp>
      <p:pic>
        <p:nvPicPr>
          <p:cNvPr id="46083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" y="474663"/>
            <a:ext cx="8188325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454025"/>
            <a:ext cx="8197850" cy="5467350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5547D-4F3E-4C57-8CD0-559B5CB910EE}" type="slidenum">
              <a:rPr lang="it-IT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452438"/>
            <a:ext cx="8197850" cy="5467350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Made by Fondazione Monserrate Onlus ©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CF574-2F92-487A-8D9F-0B3A7B7A9D25}" type="slidenum">
              <a:rPr lang="it-IT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184</Words>
  <Application>Microsoft Office PowerPoint</Application>
  <PresentationFormat>Presentazione su schermo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brambilla</dc:creator>
  <cp:lastModifiedBy>segreteria</cp:lastModifiedBy>
  <cp:revision>33</cp:revision>
  <dcterms:created xsi:type="dcterms:W3CDTF">2016-06-10T10:03:19Z</dcterms:created>
  <dcterms:modified xsi:type="dcterms:W3CDTF">2016-07-11T09:13:24Z</dcterms:modified>
</cp:coreProperties>
</file>