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69" r:id="rId2"/>
    <p:sldId id="271" r:id="rId3"/>
    <p:sldId id="270" r:id="rId4"/>
    <p:sldId id="272" r:id="rId5"/>
    <p:sldId id="274" r:id="rId6"/>
    <p:sldId id="275" r:id="rId7"/>
    <p:sldId id="276" r:id="rId8"/>
  </p:sldIdLst>
  <p:sldSz cx="9144000" cy="6858000" type="screen4x3"/>
  <p:notesSz cx="7008813" cy="9294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23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081" name="AutoShape 8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3082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0825" cy="399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4088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 smtClean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 Unicode MS" charset="0"/>
              </a:defRPr>
            </a:lvl1pPr>
          </a:lstStyle>
          <a:p>
            <a:pPr>
              <a:defRPr/>
            </a:pPr>
            <a:fld id="{F5885E7A-82BA-45E6-8DCA-3380583B7C6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905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2180BB5-F47C-421C-95BF-F8691B87EFF7}" type="slidenum">
              <a:rPr lang="it-IT" altLang="it-IT" smtClean="0"/>
              <a:pPr/>
              <a:t>1</a:t>
            </a:fld>
            <a:endParaRPr lang="it-IT" altLang="it-IT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EC629A-5A57-45B6-A447-E959BED798E6}" type="slidenum">
              <a:rPr lang="it-IT" altLang="it-IT" sz="2400">
                <a:solidFill>
                  <a:srgbClr val="FFFFFF"/>
                </a:solidFill>
              </a:rPr>
              <a:pPr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altLang="it-IT" sz="2400">
              <a:solidFill>
                <a:srgbClr val="FFFFFF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240" tIns="46440" rIns="93240" bIns="46440" anchor="b"/>
          <a:lstStyle/>
          <a:p>
            <a:pPr algn="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262A027-FDD0-4C19-AE2A-F1543A797569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mtClean="0"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008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2180BB5-F47C-421C-95BF-F8691B87EFF7}" type="slidenum">
              <a:rPr lang="it-IT" altLang="it-IT" smtClean="0"/>
              <a:pPr/>
              <a:t>2</a:t>
            </a:fld>
            <a:endParaRPr lang="it-IT" altLang="it-IT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EC629A-5A57-45B6-A447-E959BED798E6}" type="slidenum">
              <a:rPr lang="it-IT" altLang="it-IT" sz="2400">
                <a:solidFill>
                  <a:srgbClr val="FFFFFF"/>
                </a:solidFill>
              </a:rPr>
              <a:pPr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it-IT" altLang="it-IT" sz="2400">
              <a:solidFill>
                <a:srgbClr val="FFFFFF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240" tIns="46440" rIns="93240" bIns="46440" anchor="b"/>
          <a:lstStyle/>
          <a:p>
            <a:pPr algn="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262A027-FDD0-4C19-AE2A-F1543A797569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mtClean="0"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8001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2180BB5-F47C-421C-95BF-F8691B87EFF7}" type="slidenum">
              <a:rPr lang="it-IT" altLang="it-IT" smtClean="0"/>
              <a:pPr/>
              <a:t>3</a:t>
            </a:fld>
            <a:endParaRPr lang="it-IT" altLang="it-IT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EC629A-5A57-45B6-A447-E959BED798E6}" type="slidenum">
              <a:rPr lang="it-IT" altLang="it-IT" sz="2400">
                <a:solidFill>
                  <a:srgbClr val="FFFFFF"/>
                </a:solidFill>
              </a:rPr>
              <a:pPr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it-IT" altLang="it-IT" sz="2400">
              <a:solidFill>
                <a:srgbClr val="FFFFFF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240" tIns="46440" rIns="93240" bIns="46440" anchor="b"/>
          <a:lstStyle/>
          <a:p>
            <a:pPr algn="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262A027-FDD0-4C19-AE2A-F1543A797569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mtClean="0"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8687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2180BB5-F47C-421C-95BF-F8691B87EFF7}" type="slidenum">
              <a:rPr lang="it-IT" altLang="it-IT" smtClean="0"/>
              <a:pPr/>
              <a:t>4</a:t>
            </a:fld>
            <a:endParaRPr lang="it-IT" altLang="it-IT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EC629A-5A57-45B6-A447-E959BED798E6}" type="slidenum">
              <a:rPr lang="it-IT" altLang="it-IT" sz="2400">
                <a:solidFill>
                  <a:srgbClr val="FFFFFF"/>
                </a:solidFill>
              </a:rPr>
              <a:pPr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it-IT" altLang="it-IT" sz="2400">
              <a:solidFill>
                <a:srgbClr val="FFFFFF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240" tIns="46440" rIns="93240" bIns="46440" anchor="b"/>
          <a:lstStyle/>
          <a:p>
            <a:pPr algn="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262A027-FDD0-4C19-AE2A-F1543A797569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mtClean="0"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9221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2180BB5-F47C-421C-95BF-F8691B87EFF7}" type="slidenum">
              <a:rPr lang="it-IT" altLang="it-IT" smtClean="0"/>
              <a:pPr/>
              <a:t>5</a:t>
            </a:fld>
            <a:endParaRPr lang="it-IT" altLang="it-IT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EC629A-5A57-45B6-A447-E959BED798E6}" type="slidenum">
              <a:rPr lang="it-IT" altLang="it-IT" sz="2400">
                <a:solidFill>
                  <a:srgbClr val="FFFFFF"/>
                </a:solidFill>
              </a:rPr>
              <a:pPr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it-IT" altLang="it-IT" sz="2400">
              <a:solidFill>
                <a:srgbClr val="FFFFFF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240" tIns="46440" rIns="93240" bIns="46440" anchor="b"/>
          <a:lstStyle/>
          <a:p>
            <a:pPr algn="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262A027-FDD0-4C19-AE2A-F1543A797569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mtClean="0"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8673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2180BB5-F47C-421C-95BF-F8691B87EFF7}" type="slidenum">
              <a:rPr lang="it-IT" altLang="it-IT" smtClean="0"/>
              <a:pPr/>
              <a:t>6</a:t>
            </a:fld>
            <a:endParaRPr lang="it-IT" altLang="it-IT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EC629A-5A57-45B6-A447-E959BED798E6}" type="slidenum">
              <a:rPr lang="it-IT" altLang="it-IT" sz="2400">
                <a:solidFill>
                  <a:srgbClr val="FFFFFF"/>
                </a:solidFill>
              </a:rPr>
              <a:pPr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it-IT" altLang="it-IT" sz="2400">
              <a:solidFill>
                <a:srgbClr val="FFFFFF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240" tIns="46440" rIns="93240" bIns="46440" anchor="b"/>
          <a:lstStyle/>
          <a:p>
            <a:pPr algn="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262A027-FDD0-4C19-AE2A-F1543A797569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mtClean="0"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24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2180BB5-F47C-421C-95BF-F8691B87EFF7}" type="slidenum">
              <a:rPr lang="it-IT" altLang="it-IT" smtClean="0"/>
              <a:pPr/>
              <a:t>7</a:t>
            </a:fld>
            <a:endParaRPr lang="it-IT" altLang="it-IT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EC629A-5A57-45B6-A447-E959BED798E6}" type="slidenum">
              <a:rPr lang="it-IT" altLang="it-IT" sz="2400">
                <a:solidFill>
                  <a:srgbClr val="FFFFFF"/>
                </a:solidFill>
              </a:rPr>
              <a:pPr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it-IT" altLang="it-IT" sz="2400">
              <a:solidFill>
                <a:srgbClr val="FFFFFF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240" tIns="46440" rIns="93240" bIns="46440" anchor="b"/>
          <a:lstStyle/>
          <a:p>
            <a:pPr algn="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262A027-FDD0-4C19-AE2A-F1543A797569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mtClean="0"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271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9875" y="273050"/>
            <a:ext cx="2052638" cy="58435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0275" cy="58435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0663" cy="45116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4963"/>
            <a:ext cx="4032250" cy="45116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15313" cy="113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5313" cy="451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Arial" panose="020B0604020202020204" pitchFamily="34" charset="0"/>
          <a:ea typeface="ヒラギノ角ゴ Pro W3" charset="0"/>
          <a:cs typeface="ヒラギノ角ゴ Pro W3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Arial" panose="020B0604020202020204" pitchFamily="34" charset="0"/>
          <a:ea typeface="ヒラギノ角ゴ Pro W3" charset="0"/>
          <a:cs typeface="ヒラギノ角ゴ Pro W3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Arial" panose="020B0604020202020204" pitchFamily="34" charset="0"/>
          <a:ea typeface="ヒラギノ角ゴ Pro W3" charset="0"/>
          <a:cs typeface="ヒラギノ角ゴ Pro W3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Arial" panose="020B0604020202020204" pitchFamily="34" charset="0"/>
          <a:ea typeface="ヒラギノ角ゴ Pro W3" charset="0"/>
          <a:cs typeface="ヒラギノ角ゴ Pro W3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ヒラギノ角ゴ Pro W3" charset="0"/>
          <a:cs typeface="ヒラギノ角ゴ Pro W3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ヒラギノ角ゴ Pro W3" charset="0"/>
          <a:cs typeface="ヒラギノ角ゴ Pro W3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ヒラギノ角ゴ Pro W3" charset="0"/>
          <a:cs typeface="ヒラギノ角ゴ Pro W3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Arial" panose="020B0604020202020204" pitchFamily="34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 kern="1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3284984"/>
            <a:ext cx="9144000" cy="720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16488" y="6381328"/>
            <a:ext cx="3048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 smtClean="0">
                <a:solidFill>
                  <a:srgbClr val="002060"/>
                </a:solidFill>
              </a:rPr>
              <a:t>Governatore  2015 – 2016  </a:t>
            </a:r>
            <a:r>
              <a:rPr lang="it-IT" altLang="it-IT" sz="1000" b="1" dirty="0">
                <a:solidFill>
                  <a:srgbClr val="002060"/>
                </a:solidFill>
              </a:rPr>
              <a:t>Paolo </a:t>
            </a:r>
            <a:r>
              <a:rPr lang="it-IT" altLang="it-IT" sz="1000" b="1" dirty="0" err="1">
                <a:solidFill>
                  <a:srgbClr val="002060"/>
                </a:solidFill>
              </a:rPr>
              <a:t>Pasini</a:t>
            </a:r>
            <a:endParaRPr lang="it-IT" altLang="it-IT" sz="1000" b="1" dirty="0">
              <a:solidFill>
                <a:srgbClr val="002060"/>
              </a:solidFill>
            </a:endParaRPr>
          </a:p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 dirty="0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3707904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8"/>
          <p:cNvSpPr txBox="1">
            <a:spLocks noChangeArrowheads="1"/>
          </p:cNvSpPr>
          <p:nvPr/>
        </p:nvSpPr>
        <p:spPr bwMode="auto">
          <a:xfrm>
            <a:off x="1333128" y="6359406"/>
            <a:ext cx="287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altLang="it-IT" sz="1200" b="1" smtClean="0">
                <a:solidFill>
                  <a:srgbClr val="002060"/>
                </a:solidFill>
                <a:cs typeface="Arial" charset="0"/>
              </a:rPr>
              <a:t>III 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Congresso Distrettuale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  <a:p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Rimini </a:t>
            </a:r>
            <a:r>
              <a:rPr lang="it-IT" altLang="it-IT" sz="1200" b="1" u="sng" dirty="0" smtClean="0">
                <a:solidFill>
                  <a:srgbClr val="002060"/>
                </a:solidFill>
                <a:cs typeface="Arial" charset="0"/>
              </a:rPr>
              <a:t>18/19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 Giugno 2016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4" name="Immagine 10" descr="T1516-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37312"/>
            <a:ext cx="820559" cy="5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Rotary_logo_distret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6260420"/>
            <a:ext cx="1224136" cy="480948"/>
          </a:xfrm>
          <a:prstGeom prst="rect">
            <a:avLst/>
          </a:prstGeom>
        </p:spPr>
      </p:pic>
      <p:pic>
        <p:nvPicPr>
          <p:cNvPr id="23" name="Immagine 22" descr="header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82116"/>
          </a:xfrm>
          <a:prstGeom prst="rect">
            <a:avLst/>
          </a:prstGeom>
        </p:spPr>
      </p:pic>
      <p:cxnSp>
        <p:nvCxnSpPr>
          <p:cNvPr id="25" name="Connettore 1 24"/>
          <p:cNvCxnSpPr/>
          <p:nvPr/>
        </p:nvCxnSpPr>
        <p:spPr>
          <a:xfrm>
            <a:off x="5580112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 descr="Schermata 2016-06-13 alle 22.30.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8926452" cy="522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770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3284984"/>
            <a:ext cx="9144000" cy="720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16488" y="6381328"/>
            <a:ext cx="3048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 smtClean="0">
                <a:solidFill>
                  <a:srgbClr val="002060"/>
                </a:solidFill>
              </a:rPr>
              <a:t>Governatore  2015 – 2016  </a:t>
            </a:r>
            <a:r>
              <a:rPr lang="it-IT" altLang="it-IT" sz="1000" b="1" dirty="0">
                <a:solidFill>
                  <a:srgbClr val="002060"/>
                </a:solidFill>
              </a:rPr>
              <a:t>Paolo </a:t>
            </a:r>
            <a:r>
              <a:rPr lang="it-IT" altLang="it-IT" sz="1000" b="1" dirty="0" err="1">
                <a:solidFill>
                  <a:srgbClr val="002060"/>
                </a:solidFill>
              </a:rPr>
              <a:t>Pasini</a:t>
            </a:r>
            <a:endParaRPr lang="it-IT" altLang="it-IT" sz="1000" b="1" dirty="0">
              <a:solidFill>
                <a:srgbClr val="002060"/>
              </a:solidFill>
            </a:endParaRPr>
          </a:p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 dirty="0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3707904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8"/>
          <p:cNvSpPr txBox="1">
            <a:spLocks noChangeArrowheads="1"/>
          </p:cNvSpPr>
          <p:nvPr/>
        </p:nvSpPr>
        <p:spPr bwMode="auto">
          <a:xfrm>
            <a:off x="1333128" y="6359406"/>
            <a:ext cx="287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altLang="it-IT" sz="1200" b="1" smtClean="0">
                <a:solidFill>
                  <a:srgbClr val="002060"/>
                </a:solidFill>
                <a:cs typeface="Arial" charset="0"/>
              </a:rPr>
              <a:t>III 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Congresso Distrettuale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  <a:p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Rimini </a:t>
            </a:r>
            <a:r>
              <a:rPr lang="it-IT" altLang="it-IT" sz="1200" b="1" u="sng" dirty="0" smtClean="0">
                <a:solidFill>
                  <a:srgbClr val="002060"/>
                </a:solidFill>
                <a:cs typeface="Arial" charset="0"/>
              </a:rPr>
              <a:t>18/19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 Giugno 2016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4" name="Immagine 10" descr="T1516-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37312"/>
            <a:ext cx="820559" cy="5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Rotary_logo_distret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6260420"/>
            <a:ext cx="1224136" cy="480948"/>
          </a:xfrm>
          <a:prstGeom prst="rect">
            <a:avLst/>
          </a:prstGeom>
        </p:spPr>
      </p:pic>
      <p:pic>
        <p:nvPicPr>
          <p:cNvPr id="23" name="Immagine 22" descr="header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82116"/>
          </a:xfrm>
          <a:prstGeom prst="rect">
            <a:avLst/>
          </a:prstGeom>
        </p:spPr>
      </p:pic>
      <p:cxnSp>
        <p:nvCxnSpPr>
          <p:cNvPr id="25" name="Connettore 1 24"/>
          <p:cNvCxnSpPr/>
          <p:nvPr/>
        </p:nvCxnSpPr>
        <p:spPr>
          <a:xfrm>
            <a:off x="5580112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259632" y="836712"/>
            <a:ext cx="669674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6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askerville Old Face"/>
                <a:ea typeface="Helvetica Light"/>
                <a:cs typeface="Baskerville Old Face"/>
                <a:sym typeface="Helvetica Light"/>
              </a:rPr>
              <a:t>Pre-Euco</a:t>
            </a:r>
            <a:r>
              <a:rPr kumimoji="0" lang="it-IT" sz="6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askerville Old Face"/>
                <a:ea typeface="Helvetica Light"/>
                <a:cs typeface="Baskerville Old Face"/>
                <a:sym typeface="Helvetica Light"/>
              </a:rPr>
              <a:t> San Marino</a:t>
            </a:r>
            <a:endParaRPr kumimoji="0" lang="it-IT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Baskerville Old Face"/>
              <a:ea typeface="Helvetica Light"/>
              <a:cs typeface="Baskerville Old Face"/>
              <a:sym typeface="Helvetica Ligh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1916832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00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3284984"/>
            <a:ext cx="9144000" cy="720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16488" y="6381328"/>
            <a:ext cx="3048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 smtClean="0">
                <a:solidFill>
                  <a:srgbClr val="002060"/>
                </a:solidFill>
              </a:rPr>
              <a:t>Governatore  2015 – 2016  </a:t>
            </a:r>
            <a:r>
              <a:rPr lang="it-IT" altLang="it-IT" sz="1000" b="1" dirty="0">
                <a:solidFill>
                  <a:srgbClr val="002060"/>
                </a:solidFill>
              </a:rPr>
              <a:t>Paolo </a:t>
            </a:r>
            <a:r>
              <a:rPr lang="it-IT" altLang="it-IT" sz="1000" b="1" dirty="0" err="1">
                <a:solidFill>
                  <a:srgbClr val="002060"/>
                </a:solidFill>
              </a:rPr>
              <a:t>Pasini</a:t>
            </a:r>
            <a:endParaRPr lang="it-IT" altLang="it-IT" sz="1000" b="1" dirty="0">
              <a:solidFill>
                <a:srgbClr val="002060"/>
              </a:solidFill>
            </a:endParaRPr>
          </a:p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 dirty="0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3707904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8"/>
          <p:cNvSpPr txBox="1">
            <a:spLocks noChangeArrowheads="1"/>
          </p:cNvSpPr>
          <p:nvPr/>
        </p:nvSpPr>
        <p:spPr bwMode="auto">
          <a:xfrm>
            <a:off x="1333128" y="6359406"/>
            <a:ext cx="287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altLang="it-IT" sz="1200" b="1" smtClean="0">
                <a:solidFill>
                  <a:srgbClr val="002060"/>
                </a:solidFill>
                <a:cs typeface="Arial" charset="0"/>
              </a:rPr>
              <a:t>III 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Congresso Distrettuale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  <a:p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Rimini </a:t>
            </a:r>
            <a:r>
              <a:rPr lang="it-IT" altLang="it-IT" sz="1200" b="1" u="sng" dirty="0" smtClean="0">
                <a:solidFill>
                  <a:srgbClr val="002060"/>
                </a:solidFill>
                <a:cs typeface="Arial" charset="0"/>
              </a:rPr>
              <a:t>18/19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 Giugno 2016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4" name="Immagine 10" descr="T1516-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37312"/>
            <a:ext cx="820559" cy="5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Rotary_logo_distret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6260420"/>
            <a:ext cx="1224136" cy="480948"/>
          </a:xfrm>
          <a:prstGeom prst="rect">
            <a:avLst/>
          </a:prstGeom>
        </p:spPr>
      </p:pic>
      <p:pic>
        <p:nvPicPr>
          <p:cNvPr id="23" name="Immagine 22" descr="header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82116"/>
          </a:xfrm>
          <a:prstGeom prst="rect">
            <a:avLst/>
          </a:prstGeom>
        </p:spPr>
      </p:pic>
      <p:cxnSp>
        <p:nvCxnSpPr>
          <p:cNvPr id="25" name="Connettore 1 24"/>
          <p:cNvCxnSpPr/>
          <p:nvPr/>
        </p:nvCxnSpPr>
        <p:spPr>
          <a:xfrm>
            <a:off x="5580112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1844824"/>
            <a:ext cx="3309832" cy="441310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912" y="1844824"/>
            <a:ext cx="4968552" cy="3726414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1619672" y="692696"/>
            <a:ext cx="5325369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6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askerville Old Face"/>
                <a:ea typeface="Helvetica Light"/>
                <a:cs typeface="Baskerville Old Face"/>
                <a:sym typeface="Helvetica Light"/>
              </a:rPr>
              <a:t>Rotaract</a:t>
            </a:r>
            <a:r>
              <a:rPr kumimoji="0" lang="it-IT" sz="6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askerville Old Face"/>
                <a:ea typeface="Helvetica Light"/>
                <a:cs typeface="Baskerville Old Face"/>
                <a:sym typeface="Helvetica Light"/>
              </a:rPr>
              <a:t> Camp</a:t>
            </a:r>
            <a:endParaRPr kumimoji="0" lang="it-IT" sz="6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Baskerville Old Face"/>
              <a:ea typeface="Helvetica Light"/>
              <a:cs typeface="Baskerville Old Face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662702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3284984"/>
            <a:ext cx="9144000" cy="720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16488" y="6381328"/>
            <a:ext cx="3048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 smtClean="0">
                <a:solidFill>
                  <a:srgbClr val="002060"/>
                </a:solidFill>
              </a:rPr>
              <a:t>Governatore  2015 – 2016  </a:t>
            </a:r>
            <a:r>
              <a:rPr lang="it-IT" altLang="it-IT" sz="1000" b="1" dirty="0">
                <a:solidFill>
                  <a:srgbClr val="002060"/>
                </a:solidFill>
              </a:rPr>
              <a:t>Paolo </a:t>
            </a:r>
            <a:r>
              <a:rPr lang="it-IT" altLang="it-IT" sz="1000" b="1" dirty="0" err="1">
                <a:solidFill>
                  <a:srgbClr val="002060"/>
                </a:solidFill>
              </a:rPr>
              <a:t>Pasini</a:t>
            </a:r>
            <a:endParaRPr lang="it-IT" altLang="it-IT" sz="1000" b="1" dirty="0">
              <a:solidFill>
                <a:srgbClr val="002060"/>
              </a:solidFill>
            </a:endParaRPr>
          </a:p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 dirty="0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3707904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8"/>
          <p:cNvSpPr txBox="1">
            <a:spLocks noChangeArrowheads="1"/>
          </p:cNvSpPr>
          <p:nvPr/>
        </p:nvSpPr>
        <p:spPr bwMode="auto">
          <a:xfrm>
            <a:off x="1333128" y="6359406"/>
            <a:ext cx="287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altLang="it-IT" sz="1200" b="1" smtClean="0">
                <a:solidFill>
                  <a:srgbClr val="002060"/>
                </a:solidFill>
                <a:cs typeface="Arial" charset="0"/>
              </a:rPr>
              <a:t>III 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Congresso Distrettuale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  <a:p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Rimini </a:t>
            </a:r>
            <a:r>
              <a:rPr lang="it-IT" altLang="it-IT" sz="1200" b="1" u="sng" dirty="0" smtClean="0">
                <a:solidFill>
                  <a:srgbClr val="002060"/>
                </a:solidFill>
                <a:cs typeface="Arial" charset="0"/>
              </a:rPr>
              <a:t>18/19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 Giugno 2016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4" name="Immagine 10" descr="T1516-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37312"/>
            <a:ext cx="820559" cy="5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Rotary_logo_distret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6260420"/>
            <a:ext cx="1224136" cy="480948"/>
          </a:xfrm>
          <a:prstGeom prst="rect">
            <a:avLst/>
          </a:prstGeom>
        </p:spPr>
      </p:pic>
      <p:pic>
        <p:nvPicPr>
          <p:cNvPr id="23" name="Immagine 22" descr="header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82116"/>
          </a:xfrm>
          <a:prstGeom prst="rect">
            <a:avLst/>
          </a:prstGeom>
        </p:spPr>
      </p:pic>
      <p:cxnSp>
        <p:nvCxnSpPr>
          <p:cNvPr id="25" name="Connettore 1 24"/>
          <p:cNvCxnSpPr/>
          <p:nvPr/>
        </p:nvCxnSpPr>
        <p:spPr>
          <a:xfrm>
            <a:off x="5580112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68760"/>
            <a:ext cx="3635896" cy="386562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0484" y="1988840"/>
            <a:ext cx="5400600" cy="266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487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3284984"/>
            <a:ext cx="9144000" cy="720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16488" y="6381328"/>
            <a:ext cx="3048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 smtClean="0">
                <a:solidFill>
                  <a:srgbClr val="002060"/>
                </a:solidFill>
              </a:rPr>
              <a:t>Governatore  2015 – 2016  </a:t>
            </a:r>
            <a:r>
              <a:rPr lang="it-IT" altLang="it-IT" sz="1000" b="1" dirty="0">
                <a:solidFill>
                  <a:srgbClr val="002060"/>
                </a:solidFill>
              </a:rPr>
              <a:t>Paolo </a:t>
            </a:r>
            <a:r>
              <a:rPr lang="it-IT" altLang="it-IT" sz="1000" b="1" dirty="0" err="1">
                <a:solidFill>
                  <a:srgbClr val="002060"/>
                </a:solidFill>
              </a:rPr>
              <a:t>Pasini</a:t>
            </a:r>
            <a:endParaRPr lang="it-IT" altLang="it-IT" sz="1000" b="1" dirty="0">
              <a:solidFill>
                <a:srgbClr val="002060"/>
              </a:solidFill>
            </a:endParaRPr>
          </a:p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 dirty="0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3707904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8"/>
          <p:cNvSpPr txBox="1">
            <a:spLocks noChangeArrowheads="1"/>
          </p:cNvSpPr>
          <p:nvPr/>
        </p:nvSpPr>
        <p:spPr bwMode="auto">
          <a:xfrm>
            <a:off x="1333128" y="6359406"/>
            <a:ext cx="287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altLang="it-IT" sz="1200" b="1" smtClean="0">
                <a:solidFill>
                  <a:srgbClr val="002060"/>
                </a:solidFill>
                <a:cs typeface="Arial" charset="0"/>
              </a:rPr>
              <a:t>III 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Congresso Distrettuale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  <a:p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Rimini </a:t>
            </a:r>
            <a:r>
              <a:rPr lang="it-IT" altLang="it-IT" sz="1200" b="1" u="sng" dirty="0" smtClean="0">
                <a:solidFill>
                  <a:srgbClr val="002060"/>
                </a:solidFill>
                <a:cs typeface="Arial" charset="0"/>
              </a:rPr>
              <a:t>18/19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 Giugno 2016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4" name="Immagine 10" descr="T1516-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37312"/>
            <a:ext cx="820559" cy="5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Rotary_logo_distret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6260420"/>
            <a:ext cx="1224136" cy="480948"/>
          </a:xfrm>
          <a:prstGeom prst="rect">
            <a:avLst/>
          </a:prstGeom>
        </p:spPr>
      </p:pic>
      <p:pic>
        <p:nvPicPr>
          <p:cNvPr id="23" name="Immagine 22" descr="header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82116"/>
          </a:xfrm>
          <a:prstGeom prst="rect">
            <a:avLst/>
          </a:prstGeom>
        </p:spPr>
      </p:pic>
      <p:cxnSp>
        <p:nvCxnSpPr>
          <p:cNvPr id="25" name="Connettore 1 24"/>
          <p:cNvCxnSpPr/>
          <p:nvPr/>
        </p:nvCxnSpPr>
        <p:spPr>
          <a:xfrm>
            <a:off x="5580112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980728"/>
            <a:ext cx="756599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081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3284984"/>
            <a:ext cx="9144000" cy="720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16488" y="6381328"/>
            <a:ext cx="3048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 smtClean="0">
                <a:solidFill>
                  <a:srgbClr val="002060"/>
                </a:solidFill>
              </a:rPr>
              <a:t>Governatore  2015 – 2016  </a:t>
            </a:r>
            <a:r>
              <a:rPr lang="it-IT" altLang="it-IT" sz="1000" b="1" dirty="0">
                <a:solidFill>
                  <a:srgbClr val="002060"/>
                </a:solidFill>
              </a:rPr>
              <a:t>Paolo </a:t>
            </a:r>
            <a:r>
              <a:rPr lang="it-IT" altLang="it-IT" sz="1000" b="1" dirty="0" err="1">
                <a:solidFill>
                  <a:srgbClr val="002060"/>
                </a:solidFill>
              </a:rPr>
              <a:t>Pasini</a:t>
            </a:r>
            <a:endParaRPr lang="it-IT" altLang="it-IT" sz="1000" b="1" dirty="0">
              <a:solidFill>
                <a:srgbClr val="002060"/>
              </a:solidFill>
            </a:endParaRPr>
          </a:p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 dirty="0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3707904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8"/>
          <p:cNvSpPr txBox="1">
            <a:spLocks noChangeArrowheads="1"/>
          </p:cNvSpPr>
          <p:nvPr/>
        </p:nvSpPr>
        <p:spPr bwMode="auto">
          <a:xfrm>
            <a:off x="1333128" y="6359406"/>
            <a:ext cx="287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altLang="it-IT" sz="1200" b="1" smtClean="0">
                <a:solidFill>
                  <a:srgbClr val="002060"/>
                </a:solidFill>
                <a:cs typeface="Arial" charset="0"/>
              </a:rPr>
              <a:t>III 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Congresso Distrettuale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  <a:p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Rimini </a:t>
            </a:r>
            <a:r>
              <a:rPr lang="it-IT" altLang="it-IT" sz="1200" b="1" u="sng" dirty="0" smtClean="0">
                <a:solidFill>
                  <a:srgbClr val="002060"/>
                </a:solidFill>
                <a:cs typeface="Arial" charset="0"/>
              </a:rPr>
              <a:t>18/19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 Giugno 2016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4" name="Immagine 10" descr="T1516-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37312"/>
            <a:ext cx="820559" cy="5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Rotary_logo_distret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6260420"/>
            <a:ext cx="1224136" cy="480948"/>
          </a:xfrm>
          <a:prstGeom prst="rect">
            <a:avLst/>
          </a:prstGeom>
        </p:spPr>
      </p:pic>
      <p:pic>
        <p:nvPicPr>
          <p:cNvPr id="23" name="Immagine 22" descr="header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82116"/>
          </a:xfrm>
          <a:prstGeom prst="rect">
            <a:avLst/>
          </a:prstGeom>
        </p:spPr>
      </p:pic>
      <p:cxnSp>
        <p:nvCxnSpPr>
          <p:cNvPr id="25" name="Connettore 1 24"/>
          <p:cNvCxnSpPr/>
          <p:nvPr/>
        </p:nvCxnSpPr>
        <p:spPr>
          <a:xfrm>
            <a:off x="5580112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2204864"/>
            <a:ext cx="8802416" cy="2819524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827584" y="908720"/>
            <a:ext cx="756084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6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askerville Old Face"/>
                <a:ea typeface="Helvetica Light"/>
                <a:cs typeface="Baskerville Old Face"/>
                <a:sym typeface="Helvetica Light"/>
              </a:rPr>
              <a:t>Sao Tome and Principe</a:t>
            </a:r>
            <a:endParaRPr kumimoji="0" lang="it-IT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Baskerville Old Face"/>
              <a:ea typeface="Helvetica Light"/>
              <a:cs typeface="Baskerville Old Face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67528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3284984"/>
            <a:ext cx="9144000" cy="720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16488" y="6381328"/>
            <a:ext cx="3048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 smtClean="0">
                <a:solidFill>
                  <a:srgbClr val="002060"/>
                </a:solidFill>
              </a:rPr>
              <a:t>Governatore  2015 – 2016  </a:t>
            </a:r>
            <a:r>
              <a:rPr lang="it-IT" altLang="it-IT" sz="1000" b="1" dirty="0">
                <a:solidFill>
                  <a:srgbClr val="002060"/>
                </a:solidFill>
              </a:rPr>
              <a:t>Paolo </a:t>
            </a:r>
            <a:r>
              <a:rPr lang="it-IT" altLang="it-IT" sz="1000" b="1" dirty="0" err="1">
                <a:solidFill>
                  <a:srgbClr val="002060"/>
                </a:solidFill>
              </a:rPr>
              <a:t>Pasini</a:t>
            </a:r>
            <a:endParaRPr lang="it-IT" altLang="it-IT" sz="1000" b="1" dirty="0">
              <a:solidFill>
                <a:srgbClr val="002060"/>
              </a:solidFill>
            </a:endParaRPr>
          </a:p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 dirty="0">
                <a:solidFill>
                  <a:srgbClr val="002060"/>
                </a:solidFill>
              </a:rPr>
              <a:t>Emilia Romagna – Repubblica di San </a:t>
            </a:r>
            <a:r>
              <a:rPr lang="it-IT" altLang="it-IT" sz="1100" b="1" dirty="0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3707904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8"/>
          <p:cNvSpPr txBox="1">
            <a:spLocks noChangeArrowheads="1"/>
          </p:cNvSpPr>
          <p:nvPr/>
        </p:nvSpPr>
        <p:spPr bwMode="auto">
          <a:xfrm>
            <a:off x="1333128" y="6359406"/>
            <a:ext cx="287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altLang="it-IT" sz="1200" b="1" smtClean="0">
                <a:solidFill>
                  <a:srgbClr val="002060"/>
                </a:solidFill>
                <a:cs typeface="Arial" charset="0"/>
              </a:rPr>
              <a:t>III 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Congresso Distrettuale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  <a:p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Rimini </a:t>
            </a:r>
            <a:r>
              <a:rPr lang="it-IT" altLang="it-IT" sz="1200" b="1" u="sng" dirty="0" smtClean="0">
                <a:solidFill>
                  <a:srgbClr val="002060"/>
                </a:solidFill>
                <a:cs typeface="Arial" charset="0"/>
              </a:rPr>
              <a:t>18/19</a:t>
            </a:r>
            <a:r>
              <a:rPr lang="it-IT" altLang="it-IT" sz="1200" b="1" dirty="0" smtClean="0">
                <a:solidFill>
                  <a:srgbClr val="002060"/>
                </a:solidFill>
                <a:cs typeface="Arial" charset="0"/>
              </a:rPr>
              <a:t> Giugno 2016</a:t>
            </a:r>
            <a:endParaRPr lang="it-IT" altLang="it-IT" sz="12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4" name="Immagine 10" descr="T1516-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37312"/>
            <a:ext cx="820559" cy="5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Rotary_logo_distret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6260420"/>
            <a:ext cx="1224136" cy="480948"/>
          </a:xfrm>
          <a:prstGeom prst="rect">
            <a:avLst/>
          </a:prstGeom>
        </p:spPr>
      </p:pic>
      <p:pic>
        <p:nvPicPr>
          <p:cNvPr id="23" name="Immagine 22" descr="header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82116"/>
          </a:xfrm>
          <a:prstGeom prst="rect">
            <a:avLst/>
          </a:prstGeom>
        </p:spPr>
      </p:pic>
      <p:cxnSp>
        <p:nvCxnSpPr>
          <p:cNvPr id="25" name="Connettore 1 24"/>
          <p:cNvCxnSpPr/>
          <p:nvPr/>
        </p:nvCxnSpPr>
        <p:spPr>
          <a:xfrm>
            <a:off x="5580112" y="6341913"/>
            <a:ext cx="0" cy="3994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23528" y="618170"/>
            <a:ext cx="864096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6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askerville Old Face"/>
                <a:ea typeface="Helvetica Light"/>
                <a:cs typeface="Baskerville Old Face"/>
                <a:sym typeface="Helvetica Light"/>
              </a:rPr>
              <a:t>Rifugio di animali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6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askerville Old Face"/>
                <a:ea typeface="Helvetica Light"/>
                <a:cs typeface="Baskerville Old Face"/>
                <a:sym typeface="Helvetica Light"/>
              </a:rPr>
              <a:t>vittime di Bracconaggio</a:t>
            </a:r>
            <a:endParaRPr kumimoji="0" lang="it-IT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Baskerville Old Face"/>
              <a:ea typeface="Helvetica Light"/>
              <a:cs typeface="Baskerville Old Face"/>
              <a:sym typeface="Helvetica Ligh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9637" y="2593230"/>
            <a:ext cx="60007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558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ヒラギノ角ゴ Pro W3"/>
        <a:cs typeface="ヒラギノ角ゴ Pro W3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35041</TotalTime>
  <Words>176</Words>
  <Application>Microsoft Office PowerPoint</Application>
  <PresentationFormat>Presentazione su schermo (4:3)</PresentationFormat>
  <Paragraphs>54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segreteria</cp:lastModifiedBy>
  <cp:revision>87</cp:revision>
  <cp:lastPrinted>1601-01-01T00:00:00Z</cp:lastPrinted>
  <dcterms:created xsi:type="dcterms:W3CDTF">1601-01-01T00:00:00Z</dcterms:created>
  <dcterms:modified xsi:type="dcterms:W3CDTF">2016-07-11T09:12:13Z</dcterms:modified>
</cp:coreProperties>
</file>