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3" r:id="rId2"/>
    <p:sldId id="295" r:id="rId3"/>
    <p:sldId id="297" r:id="rId4"/>
    <p:sldId id="298" r:id="rId5"/>
    <p:sldId id="299" r:id="rId6"/>
    <p:sldId id="274" r:id="rId7"/>
    <p:sldId id="275" r:id="rId8"/>
    <p:sldId id="276" r:id="rId9"/>
    <p:sldId id="277" r:id="rId10"/>
    <p:sldId id="305" r:id="rId11"/>
    <p:sldId id="306" r:id="rId12"/>
    <p:sldId id="278" r:id="rId13"/>
    <p:sldId id="307" r:id="rId14"/>
    <p:sldId id="280" r:id="rId15"/>
    <p:sldId id="281" r:id="rId16"/>
    <p:sldId id="282" r:id="rId17"/>
    <p:sldId id="283" r:id="rId18"/>
    <p:sldId id="284" r:id="rId19"/>
    <p:sldId id="285" r:id="rId20"/>
    <p:sldId id="287" r:id="rId21"/>
    <p:sldId id="286" r:id="rId22"/>
    <p:sldId id="288" r:id="rId23"/>
    <p:sldId id="289" r:id="rId24"/>
    <p:sldId id="290" r:id="rId25"/>
    <p:sldId id="309" r:id="rId26"/>
    <p:sldId id="310" r:id="rId27"/>
    <p:sldId id="311" r:id="rId28"/>
    <p:sldId id="312" r:id="rId29"/>
    <p:sldId id="291" r:id="rId30"/>
    <p:sldId id="313" r:id="rId31"/>
    <p:sldId id="314" r:id="rId32"/>
    <p:sldId id="315" r:id="rId33"/>
    <p:sldId id="316" r:id="rId34"/>
    <p:sldId id="317" r:id="rId35"/>
    <p:sldId id="318" r:id="rId36"/>
    <p:sldId id="304" r:id="rId37"/>
    <p:sldId id="303" r:id="rId38"/>
    <p:sldId id="302" r:id="rId39"/>
    <p:sldId id="301" r:id="rId40"/>
    <p:sldId id="300" r:id="rId4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30"/>
    <p:restoredTop sz="94731"/>
  </p:normalViewPr>
  <p:slideViewPr>
    <p:cSldViewPr snapToGrid="0" snapToObjects="1">
      <p:cViewPr varScale="1">
        <p:scale>
          <a:sx n="74" d="100"/>
          <a:sy n="74" d="100"/>
        </p:scale>
        <p:origin x="1608" y="7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833819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A00A73-AACD-584E-82FF-6E249693662F}" type="slidenum">
              <a:rPr lang="it-IT" altLang="it-IT" smtClean="0"/>
              <a:pPr>
                <a:defRPr/>
              </a:pPr>
              <a:t>39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6272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02631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olo Testo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Titolo Testo</a:t>
            </a:r>
          </a:p>
        </p:txBody>
      </p:sp>
      <p:sp>
        <p:nvSpPr>
          <p:cNvPr id="4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magin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magin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–Giovanni Mela</a:t>
            </a:r>
          </a:p>
        </p:txBody>
      </p:sp>
      <p:sp>
        <p:nvSpPr>
          <p:cNvPr id="94" name="“Inserisci qui una citazione”.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“Inserisci qui una citazione”. </a:t>
            </a:r>
          </a:p>
        </p:txBody>
      </p:sp>
      <p:sp>
        <p:nvSpPr>
          <p:cNvPr id="9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2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tangolo"/>
          <p:cNvSpPr/>
          <p:nvPr/>
        </p:nvSpPr>
        <p:spPr>
          <a:xfrm>
            <a:off x="0" y="-152400"/>
            <a:ext cx="13017994" cy="10384759"/>
          </a:xfrm>
          <a:prstGeom prst="rect">
            <a:avLst/>
          </a:prstGeom>
          <a:solidFill>
            <a:srgbClr val="E6E5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it-IT" dirty="0"/>
              <a:t>Pieve di Cento  15 febbraio 2020</a:t>
            </a:r>
          </a:p>
        </p:txBody>
      </p:sp>
      <p:sp>
        <p:nvSpPr>
          <p:cNvPr id="120" name="Rettangolo"/>
          <p:cNvSpPr/>
          <p:nvPr/>
        </p:nvSpPr>
        <p:spPr>
          <a:xfrm>
            <a:off x="-231548" y="3608810"/>
            <a:ext cx="13449674" cy="2313917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/>
              <a:t>.</a:t>
            </a:r>
            <a:endParaRPr dirty="0"/>
          </a:p>
        </p:txBody>
      </p:sp>
      <p:sp>
        <p:nvSpPr>
          <p:cNvPr id="121" name="Presentatore…"/>
          <p:cNvSpPr txBox="1"/>
          <p:nvPr/>
        </p:nvSpPr>
        <p:spPr>
          <a:xfrm>
            <a:off x="342900" y="6091059"/>
            <a:ext cx="12285272" cy="3831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457200">
              <a:defRPr sz="2500">
                <a:solidFill>
                  <a:srgbClr val="2A4A8B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it-IT" sz="4000" dirty="0">
                <a:latin typeface="Neo Sans Std Medium TR" charset="0"/>
                <a:ea typeface="Neo Sans Std Medium TR" charset="0"/>
                <a:cs typeface="Neo Sans Std Medium TR" charset="0"/>
              </a:rPr>
              <a:t>ALFIERI Luciano</a:t>
            </a:r>
          </a:p>
          <a:p>
            <a:pPr algn="l" defTabSz="457200">
              <a:defRPr sz="2500">
                <a:solidFill>
                  <a:srgbClr val="2A4A8B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it-IT" sz="3600" dirty="0">
                <a:latin typeface="Neo Sans Std Medium TR" charset="0"/>
                <a:ea typeface="Neo Sans Std Medium TR" charset="0"/>
                <a:cs typeface="Neo Sans Std Medium TR" charset="0"/>
              </a:rPr>
              <a:t>Commissione Formazione </a:t>
            </a:r>
            <a:r>
              <a:rPr lang="it-IT" sz="3200" dirty="0">
                <a:latin typeface="Neo Sans Std Medium TR" charset="0"/>
                <a:ea typeface="Neo Sans Std Medium TR" charset="0"/>
                <a:cs typeface="Neo Sans Std Medium TR" charset="0"/>
              </a:rPr>
              <a:t>2019/2020 – 2020/2021</a:t>
            </a:r>
            <a:r>
              <a:rPr lang="it-IT" sz="3600" dirty="0">
                <a:latin typeface="Neo Sans Std Medium TR" charset="0"/>
                <a:ea typeface="Neo Sans Std Medium TR" charset="0"/>
                <a:cs typeface="Neo Sans Std Medium TR" charset="0"/>
              </a:rPr>
              <a:t> </a:t>
            </a:r>
            <a:r>
              <a:rPr sz="3600" dirty="0">
                <a:latin typeface="Neo Sans Std Medium TR" charset="0"/>
                <a:ea typeface="Neo Sans Std Medium TR" charset="0"/>
                <a:cs typeface="Neo Sans Std Medium TR" charset="0"/>
              </a:rPr>
              <a:t> </a:t>
            </a:r>
            <a:endParaRPr lang="it-IT" sz="3600" dirty="0">
              <a:latin typeface="Neo Sans Std Medium TR" charset="0"/>
              <a:ea typeface="Neo Sans Std Medium TR" charset="0"/>
              <a:cs typeface="Neo Sans Std Medium TR" charset="0"/>
            </a:endParaRPr>
          </a:p>
          <a:p>
            <a:pPr algn="l" defTabSz="457200">
              <a:defRPr sz="2500">
                <a:solidFill>
                  <a:srgbClr val="2A4A8B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  <a:p>
            <a:pPr algn="l"/>
            <a:r>
              <a:rPr lang="it-IT" sz="3200" dirty="0">
                <a:solidFill>
                  <a:srgbClr val="2A4A8B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SISD </a:t>
            </a:r>
            <a:r>
              <a:rPr lang="it-IT" sz="2800" dirty="0">
                <a:solidFill>
                  <a:srgbClr val="2A4A8B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Seminario Istruzione Squadra Distrettuale</a:t>
            </a:r>
          </a:p>
          <a:p>
            <a:pPr algn="l"/>
            <a:r>
              <a:rPr lang="it-IT" sz="3200" dirty="0">
                <a:solidFill>
                  <a:srgbClr val="2A4A8B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SIAG </a:t>
            </a:r>
            <a:r>
              <a:rPr lang="it-IT" sz="2800" dirty="0">
                <a:solidFill>
                  <a:srgbClr val="2A4A8B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Seminario Istruzione Assistenti del Governatore</a:t>
            </a:r>
          </a:p>
          <a:p>
            <a:pPr algn="l"/>
            <a:endParaRPr lang="it-IT" sz="2000" dirty="0">
              <a:solidFill>
                <a:srgbClr val="2A4A8B"/>
              </a:solidFill>
              <a:latin typeface="Neo Sans Std Medium TR" charset="0"/>
              <a:ea typeface="Neo Sans Std Medium TR" charset="0"/>
              <a:cs typeface="Neo Sans Std Medium TR" charset="0"/>
            </a:endParaRPr>
          </a:p>
          <a:p>
            <a:pPr algn="l"/>
            <a:r>
              <a:rPr lang="it-IT" sz="2800" dirty="0">
                <a:solidFill>
                  <a:srgbClr val="2A4A8B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Museo Magi									 Governatore Eletto 2020/2021</a:t>
            </a:r>
          </a:p>
          <a:p>
            <a:pPr algn="l"/>
            <a:r>
              <a:rPr lang="it-IT" sz="2800" dirty="0">
                <a:solidFill>
                  <a:srgbClr val="2A4A8B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Pieve di Cento 15 Febbraio 2020                                             Adriano MAESTRI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sp>
        <p:nvSpPr>
          <p:cNvPr id="122" name="TITOLO"/>
          <p:cNvSpPr txBox="1"/>
          <p:nvPr/>
        </p:nvSpPr>
        <p:spPr>
          <a:xfrm>
            <a:off x="65170" y="3791142"/>
            <a:ext cx="1300479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spcBef>
                <a:spcPts val="2400"/>
              </a:spcBef>
              <a:defRPr sz="44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algn="ctr"/>
            <a:r>
              <a:rPr lang="it-IT" sz="6000" dirty="0">
                <a:latin typeface="Neo Sans Std Medium TR" charset="0"/>
                <a:ea typeface="Neo Sans Std Medium TR" charset="0"/>
                <a:cs typeface="Neo Sans Std Medium TR" charset="0"/>
              </a:rPr>
              <a:t>I SUPPORTI 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DEL ROTARY INTERNATIONAL</a:t>
            </a:r>
            <a:r>
              <a:rPr lang="it-IT" sz="5400" dirty="0">
                <a:latin typeface="Neo Sans Std Medium TR" charset="0"/>
                <a:ea typeface="Neo Sans Std Medium TR" charset="0"/>
                <a:cs typeface="Neo Sans Std Medium TR" charset="0"/>
              </a:rPr>
              <a:t> </a:t>
            </a:r>
            <a:r>
              <a:rPr lang="it-IT" sz="6000" dirty="0">
                <a:latin typeface="Neo Sans Std Medium TR" charset="0"/>
                <a:ea typeface="Neo Sans Std Medium TR" charset="0"/>
                <a:cs typeface="Neo Sans Std Medium TR" charset="0"/>
              </a:rPr>
              <a:t>ALLA FORMAZIONE</a:t>
            </a:r>
            <a:endParaRPr sz="6000"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123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7123315" y="596656"/>
            <a:ext cx="5397120" cy="2221249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Linea"/>
          <p:cNvSpPr/>
          <p:nvPr/>
        </p:nvSpPr>
        <p:spPr>
          <a:xfrm>
            <a:off x="-213325" y="8652024"/>
            <a:ext cx="13431451" cy="1"/>
          </a:xfrm>
          <a:prstGeom prst="line">
            <a:avLst/>
          </a:prstGeom>
          <a:ln w="25400">
            <a:solidFill>
              <a:srgbClr val="01B4E7"/>
            </a:solidFill>
          </a:ln>
        </p:spPr>
        <p:txBody>
          <a:bodyPr lIns="45719" rIns="45719"/>
          <a:lstStyle/>
          <a:p>
            <a:pPr algn="l" defTabSz="914400">
              <a:defRPr b="0">
                <a:solidFill>
                  <a:srgbClr val="958D8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" name="Governatore 2019/2020…"/>
          <p:cNvSpPr txBox="1"/>
          <p:nvPr/>
        </p:nvSpPr>
        <p:spPr>
          <a:xfrm>
            <a:off x="7271260" y="9126858"/>
            <a:ext cx="5356912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2100" b="0">
                <a:solidFill>
                  <a:srgbClr val="2A4A8B"/>
                </a:solidFill>
                <a:latin typeface="Neo Sans Std Medium TR"/>
                <a:ea typeface="Neo Sans Std Medium TR"/>
                <a:cs typeface="Neo Sans Std Medium TR"/>
                <a:sym typeface="Neo Sans Std Medium TR"/>
              </a:defRPr>
            </a:pP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596656"/>
            <a:ext cx="2989363" cy="263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2217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>
            <a:spLocks noChangeArrowheads="1"/>
          </p:cNvSpPr>
          <p:nvPr/>
        </p:nvSpPr>
        <p:spPr bwMode="auto">
          <a:xfrm>
            <a:off x="-223521" y="334151"/>
            <a:ext cx="13451841" cy="733778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x-none" altLang="x-none" sz="1707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26626" name="Logo_Creator__print-2.png" descr="Logo_Creator__print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25764" r="4591" b="22110"/>
          <a:stretch>
            <a:fillRect/>
          </a:stretch>
        </p:blipFill>
        <p:spPr bwMode="auto">
          <a:xfrm>
            <a:off x="564445" y="8715023"/>
            <a:ext cx="2054578" cy="8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6627" name="TITOLO DELLA DIAPOSITIVA"/>
          <p:cNvSpPr>
            <a:spLocks noGrp="1"/>
          </p:cNvSpPr>
          <p:nvPr>
            <p:ph type="ctrTitle"/>
          </p:nvPr>
        </p:nvSpPr>
        <p:spPr>
          <a:xfrm>
            <a:off x="458329" y="458330"/>
            <a:ext cx="6509173" cy="609600"/>
          </a:xfrm>
        </p:spPr>
        <p:txBody>
          <a:bodyPr lIns="0" tIns="0" rIns="0" bIns="0" anchor="ctr">
            <a:normAutofit/>
          </a:bodyPr>
          <a:lstStyle/>
          <a:p>
            <a:pPr algn="l" defTabSz="650230"/>
            <a:r>
              <a:rPr lang="it-IT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COME ACCEDERE A MY ROTARY</a:t>
            </a:r>
            <a:endParaRPr lang="x-none" altLang="x-none" sz="3556" b="1">
              <a:solidFill>
                <a:srgbClr val="FFFFFF"/>
              </a:solidFill>
              <a:latin typeface="Neo Sans Std Medium TR" charset="0"/>
              <a:ea typeface="Neo Sans Std Medium TR" charset="0"/>
              <a:cs typeface="Neo Sans Std Medium TR" charset="0"/>
              <a:sym typeface="Arial Narrow" charset="0"/>
            </a:endParaRPr>
          </a:p>
        </p:txBody>
      </p:sp>
      <p:pic>
        <p:nvPicPr>
          <p:cNvPr id="26629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935" y="1442721"/>
            <a:ext cx="9414933" cy="727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221" y="8312726"/>
            <a:ext cx="1227459" cy="108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2679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ttangolo"/>
          <p:cNvSpPr>
            <a:spLocks noChangeArrowheads="1"/>
          </p:cNvSpPr>
          <p:nvPr/>
        </p:nvSpPr>
        <p:spPr bwMode="auto">
          <a:xfrm>
            <a:off x="-223521" y="5249335"/>
            <a:ext cx="13451841" cy="2036516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x-none" altLang="x-none" sz="1707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27650" name="Logo_Creator__print-2.png" descr="Logo_Creator__print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25764" r="4591" b="22110"/>
          <a:stretch>
            <a:fillRect/>
          </a:stretch>
        </p:blipFill>
        <p:spPr bwMode="auto">
          <a:xfrm>
            <a:off x="564445" y="8715023"/>
            <a:ext cx="2054578" cy="8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Rettangolo"/>
          <p:cNvSpPr>
            <a:spLocks noChangeArrowheads="1"/>
          </p:cNvSpPr>
          <p:nvPr/>
        </p:nvSpPr>
        <p:spPr bwMode="auto">
          <a:xfrm>
            <a:off x="-223521" y="1824285"/>
            <a:ext cx="13451841" cy="2036516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x-none" altLang="x-none" sz="1707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7" name="Sezione"/>
          <p:cNvSpPr txBox="1"/>
          <p:nvPr/>
        </p:nvSpPr>
        <p:spPr>
          <a:xfrm>
            <a:off x="2357120" y="5801927"/>
            <a:ext cx="829056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 b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/>
            </a:pPr>
            <a:r>
              <a:rPr lang="it-IT" sz="5400" b="1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</a:t>
            </a:r>
            <a:endParaRPr sz="5400" b="1"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sp>
        <p:nvSpPr>
          <p:cNvPr id="8" name="Sezione"/>
          <p:cNvSpPr txBox="1"/>
          <p:nvPr/>
        </p:nvSpPr>
        <p:spPr>
          <a:xfrm>
            <a:off x="2357120" y="2376878"/>
            <a:ext cx="829056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 b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/>
            </a:pPr>
            <a:r>
              <a:rPr lang="it-IT" sz="5400" b="1" dirty="0">
                <a:latin typeface="Neo Sans Std Medium TR" charset="0"/>
                <a:ea typeface="Neo Sans Std Medium TR" charset="0"/>
                <a:cs typeface="Neo Sans Std Medium TR" charset="0"/>
              </a:rPr>
              <a:t>INFORMARSI E FORMARSI</a:t>
            </a:r>
            <a:endParaRPr sz="5400" b="1"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209" y="8136610"/>
            <a:ext cx="1427471" cy="125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2236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6096000" cy="487363"/>
          </a:xfrm>
          <a:prstGeom prst="rect">
            <a:avLst/>
          </a:prstGeom>
        </p:spPr>
        <p:txBody>
          <a:bodyPr lIns="0" tIns="0" rIns="0" bIns="0" anchor="ctr"/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880" y="8588532"/>
            <a:ext cx="1103425" cy="971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93" y="1242171"/>
            <a:ext cx="10058400" cy="700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6362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6096000" cy="487363"/>
          </a:xfrm>
          <a:prstGeom prst="rect">
            <a:avLst/>
          </a:prstGeom>
        </p:spPr>
        <p:txBody>
          <a:bodyPr lIns="0" tIns="0" rIns="0" bIns="0" anchor="ctr"/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0" y="1191996"/>
            <a:ext cx="12778400" cy="721997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04" y="8244741"/>
            <a:ext cx="1479588" cy="13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787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8001000" cy="61107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incarichi distrettuali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130300"/>
            <a:ext cx="12600600" cy="747171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37" y="8305728"/>
            <a:ext cx="1424600" cy="125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0759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10264140" cy="61107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Manuale dell’Assistente del Governatore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40" y="1446423"/>
            <a:ext cx="5715000" cy="76378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698" y="8192028"/>
            <a:ext cx="1427471" cy="125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6261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10264140" cy="61107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Manuale delle Commissioni Distrettuali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32" y="1343377"/>
            <a:ext cx="6027510" cy="802922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154" y="8115668"/>
            <a:ext cx="1427471" cy="125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5735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10264140" cy="61107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Manuali Rotariani per Incarico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1" y="1154830"/>
            <a:ext cx="2986523" cy="386491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49" y="5193442"/>
            <a:ext cx="2723820" cy="35249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6" y="1191996"/>
            <a:ext cx="2996427" cy="38777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90" y="1276969"/>
            <a:ext cx="2892143" cy="374277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775" y="1226717"/>
            <a:ext cx="2930974" cy="379302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35" y="5193442"/>
            <a:ext cx="3344534" cy="432822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176" y="5130051"/>
            <a:ext cx="3423244" cy="443008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625" y="8381998"/>
            <a:ext cx="1164522" cy="10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5123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10264140" cy="61107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Manuali Rotariani per Incarico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808889EE-7744-7345-B067-300F09D69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12" y="1191996"/>
            <a:ext cx="7489975" cy="84304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08" y="8354291"/>
            <a:ext cx="1258927" cy="110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4915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10264140" cy="61107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Manuali Rotariani per Incarico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12EDADE-0AAF-6E47-80EF-1F2C104CF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73" y="1191996"/>
            <a:ext cx="6274853" cy="843042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425" y="8354290"/>
            <a:ext cx="1180255" cy="103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75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ttangolo"/>
          <p:cNvSpPr>
            <a:spLocks noChangeArrowheads="1"/>
          </p:cNvSpPr>
          <p:nvPr/>
        </p:nvSpPr>
        <p:spPr bwMode="auto">
          <a:xfrm>
            <a:off x="-223521" y="3177540"/>
            <a:ext cx="13451841" cy="2717519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x-none" altLang="x-none" sz="1707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30" name="Sezione"/>
          <p:cNvSpPr txBox="1"/>
          <p:nvPr/>
        </p:nvSpPr>
        <p:spPr>
          <a:xfrm>
            <a:off x="2752936" y="3500117"/>
            <a:ext cx="7498925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defRPr sz="3600" b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/>
            </a:pPr>
            <a:r>
              <a:rPr lang="it-IT" sz="5400" b="1" dirty="0">
                <a:latin typeface="Neo Sans Std Medium TR" charset="0"/>
                <a:ea typeface="Neo Sans Std Medium TR" charset="0"/>
                <a:cs typeface="Neo Sans Std Medium TR" charset="0"/>
              </a:rPr>
              <a:t>PRIMA DI INIZIARE</a:t>
            </a:r>
          </a:p>
          <a:p>
            <a:pPr>
              <a:defRPr/>
            </a:pPr>
            <a:endParaRPr lang="it-IT" sz="1600" b="1" dirty="0">
              <a:latin typeface="Neo Sans Std Medium TR" charset="0"/>
              <a:ea typeface="Neo Sans Std Medium TR" charset="0"/>
              <a:cs typeface="Neo Sans Std Medium TR" charset="0"/>
            </a:endParaRPr>
          </a:p>
          <a:p>
            <a:pPr>
              <a:defRPr/>
            </a:pPr>
            <a:r>
              <a:rPr lang="it-IT" sz="5400" b="1" dirty="0">
                <a:latin typeface="Neo Sans Std Medium TR" charset="0"/>
                <a:ea typeface="Neo Sans Std Medium TR" charset="0"/>
                <a:cs typeface="Neo Sans Std Medium TR" charset="0"/>
              </a:rPr>
              <a:t>POCHISSIME DOMANDE</a:t>
            </a:r>
            <a:endParaRPr sz="5400" b="1"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17411" name="Logo_Creator__print-2.png" descr="Logo_Creator__print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25764" r="4591" b="22110"/>
          <a:stretch>
            <a:fillRect/>
          </a:stretch>
        </p:blipFill>
        <p:spPr bwMode="auto">
          <a:xfrm>
            <a:off x="564445" y="8715023"/>
            <a:ext cx="2054578" cy="8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291" y="8029223"/>
            <a:ext cx="163537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2059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ttangolo"/>
          <p:cNvSpPr/>
          <p:nvPr/>
        </p:nvSpPr>
        <p:spPr>
          <a:xfrm>
            <a:off x="-222437" y="3858495"/>
            <a:ext cx="13449674" cy="2036610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0" name="Sezione"/>
          <p:cNvSpPr txBox="1"/>
          <p:nvPr/>
        </p:nvSpPr>
        <p:spPr>
          <a:xfrm>
            <a:off x="0" y="4086840"/>
            <a:ext cx="130048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defRPr sz="3600" b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sz="4800" b="1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</a:t>
            </a:r>
          </a:p>
          <a:p>
            <a:r>
              <a:rPr lang="it-IT" sz="4800" b="1" dirty="0">
                <a:latin typeface="Neo Sans Std Medium TR" charset="0"/>
                <a:ea typeface="Neo Sans Std Medium TR" charset="0"/>
                <a:cs typeface="Neo Sans Std Medium TR" charset="0"/>
              </a:rPr>
              <a:t>Centro Formazione (Rotary Learning Center)</a:t>
            </a:r>
            <a:endParaRPr sz="4800" b="1"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131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209" y="8136610"/>
            <a:ext cx="1427471" cy="125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376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11612880" cy="52132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Centro Formazione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Rotary Learning Center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340"/>
            <a:ext cx="12138660" cy="685851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209" y="8136610"/>
            <a:ext cx="1427471" cy="125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85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199" y="457200"/>
            <a:ext cx="10983885" cy="61107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Centro Formazione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Rotary Learning Center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7" y="1191996"/>
            <a:ext cx="11189625" cy="721397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8589317"/>
            <a:ext cx="1051080" cy="92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355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ttangolo"/>
          <p:cNvSpPr/>
          <p:nvPr/>
        </p:nvSpPr>
        <p:spPr>
          <a:xfrm>
            <a:off x="-222437" y="3858495"/>
            <a:ext cx="13449674" cy="2036610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0" name="Sezione"/>
          <p:cNvSpPr txBox="1"/>
          <p:nvPr/>
        </p:nvSpPr>
        <p:spPr>
          <a:xfrm>
            <a:off x="719946" y="3994507"/>
            <a:ext cx="11564908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defRPr sz="3600" b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sz="5400" b="1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</a:t>
            </a:r>
          </a:p>
          <a:p>
            <a:r>
              <a:rPr lang="it-IT" sz="5400" b="1" dirty="0">
                <a:latin typeface="Neo Sans Std Medium TR" charset="0"/>
                <a:ea typeface="Neo Sans Std Medium TR" charset="0"/>
                <a:cs typeface="Neo Sans Std Medium TR" charset="0"/>
              </a:rPr>
              <a:t>SISTEMI INFORMATIVI accessibili</a:t>
            </a:r>
            <a:endParaRPr sz="5400" b="1"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131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209" y="8136610"/>
            <a:ext cx="1427471" cy="125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3342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8275320" cy="611079"/>
          </a:xfrm>
          <a:prstGeom prst="rect">
            <a:avLst/>
          </a:prstGeom>
        </p:spPr>
        <p:txBody>
          <a:bodyPr lIns="0" tIns="0" rIns="0" bIns="0" anchor="ctr">
            <a:normAutofit fontScale="90000"/>
          </a:bodyPr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Sistemi Informativi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Tools Online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39" y="1147944"/>
            <a:ext cx="9978045" cy="738321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084" y="8597197"/>
            <a:ext cx="1009516" cy="8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0913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>
            <a:spLocks noChangeArrowheads="1"/>
          </p:cNvSpPr>
          <p:nvPr/>
        </p:nvSpPr>
        <p:spPr bwMode="auto">
          <a:xfrm>
            <a:off x="-223521" y="334151"/>
            <a:ext cx="13451841" cy="733778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x-none" altLang="x-none" sz="1707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45058" name="Logo_Creator__print-2.png" descr="Logo_Creator__print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25764" r="4591" b="22110"/>
          <a:stretch>
            <a:fillRect/>
          </a:stretch>
        </p:blipFill>
        <p:spPr bwMode="auto">
          <a:xfrm>
            <a:off x="564445" y="8715023"/>
            <a:ext cx="2054578" cy="8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5059" name="TITOLO DELLA DIAPOSITIVA"/>
          <p:cNvSpPr>
            <a:spLocks noGrp="1"/>
          </p:cNvSpPr>
          <p:nvPr>
            <p:ph type="ctrTitle"/>
          </p:nvPr>
        </p:nvSpPr>
        <p:spPr>
          <a:xfrm>
            <a:off x="456072" y="458330"/>
            <a:ext cx="12548729" cy="609600"/>
          </a:xfrm>
        </p:spPr>
        <p:txBody>
          <a:bodyPr lIns="0" tIns="0" rIns="0" bIns="0" anchor="ctr">
            <a:normAutofit/>
          </a:bodyPr>
          <a:lstStyle/>
          <a:p>
            <a:pPr algn="l" defTabSz="650230"/>
            <a:r>
              <a:rPr lang="it-IT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INFORMARSI e FORMARSI </a:t>
            </a:r>
            <a:r>
              <a:rPr lang="mr-IN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–</a:t>
            </a:r>
            <a:r>
              <a:rPr lang="it-IT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 Rotary Club Central</a:t>
            </a:r>
            <a:endParaRPr lang="x-none" altLang="x-none" sz="3556" b="1">
              <a:solidFill>
                <a:srgbClr val="FFFFFF"/>
              </a:solidFill>
              <a:latin typeface="Neo Sans Std Medium TR" charset="0"/>
              <a:ea typeface="Neo Sans Std Medium TR" charset="0"/>
              <a:cs typeface="Neo Sans Std Medium TR" charset="0"/>
              <a:sym typeface="Arial Narrow" charset="0"/>
            </a:endParaRPr>
          </a:p>
        </p:txBody>
      </p:sp>
      <p:pic>
        <p:nvPicPr>
          <p:cNvPr id="45061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22" y="1724943"/>
            <a:ext cx="8753405" cy="741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751" y="8589454"/>
            <a:ext cx="1101583" cy="96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2778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>
            <a:spLocks noChangeArrowheads="1"/>
          </p:cNvSpPr>
          <p:nvPr/>
        </p:nvSpPr>
        <p:spPr bwMode="auto">
          <a:xfrm>
            <a:off x="-223521" y="334151"/>
            <a:ext cx="13451841" cy="733778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x-none" altLang="x-none" sz="1707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46082" name="Logo_Creator__print-2.png" descr="Logo_Creator__print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25764" r="4591" b="22110"/>
          <a:stretch>
            <a:fillRect/>
          </a:stretch>
        </p:blipFill>
        <p:spPr bwMode="auto">
          <a:xfrm>
            <a:off x="564445" y="8715023"/>
            <a:ext cx="2054578" cy="8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6083" name="TITOLO DELLA DIAPOSITIVA"/>
          <p:cNvSpPr>
            <a:spLocks noGrp="1"/>
          </p:cNvSpPr>
          <p:nvPr>
            <p:ph type="ctrTitle"/>
          </p:nvPr>
        </p:nvSpPr>
        <p:spPr>
          <a:xfrm>
            <a:off x="456072" y="458330"/>
            <a:ext cx="12548729" cy="609600"/>
          </a:xfrm>
        </p:spPr>
        <p:txBody>
          <a:bodyPr lIns="0" tIns="0" rIns="0" bIns="0" anchor="ctr">
            <a:normAutofit/>
          </a:bodyPr>
          <a:lstStyle/>
          <a:p>
            <a:pPr algn="l" defTabSz="650230"/>
            <a:r>
              <a:rPr lang="it-IT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INFORMARSI e FORMARSI </a:t>
            </a:r>
            <a:r>
              <a:rPr lang="mr-IN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–</a:t>
            </a:r>
            <a:r>
              <a:rPr lang="it-IT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 Rotary Club Central</a:t>
            </a:r>
            <a:endParaRPr lang="x-none" altLang="x-none" sz="3556" b="1">
              <a:solidFill>
                <a:srgbClr val="FFFFFF"/>
              </a:solidFill>
              <a:latin typeface="Neo Sans Std Medium TR" charset="0"/>
              <a:ea typeface="Neo Sans Std Medium TR" charset="0"/>
              <a:cs typeface="Neo Sans Std Medium TR" charset="0"/>
              <a:sym typeface="Arial Narrow" charset="0"/>
            </a:endParaRPr>
          </a:p>
        </p:txBody>
      </p:sp>
      <p:pic>
        <p:nvPicPr>
          <p:cNvPr id="46085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90" y="2903503"/>
            <a:ext cx="12072338" cy="397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956" y="8326582"/>
            <a:ext cx="1211724" cy="106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1355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>
            <a:spLocks noChangeArrowheads="1"/>
          </p:cNvSpPr>
          <p:nvPr/>
        </p:nvSpPr>
        <p:spPr bwMode="auto">
          <a:xfrm>
            <a:off x="-223521" y="334151"/>
            <a:ext cx="13451841" cy="733778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x-none" altLang="x-none" sz="1707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47106" name="Logo_Creator__print-2.png" descr="Logo_Creator__print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25764" r="4591" b="22110"/>
          <a:stretch>
            <a:fillRect/>
          </a:stretch>
        </p:blipFill>
        <p:spPr bwMode="auto">
          <a:xfrm>
            <a:off x="564445" y="8715023"/>
            <a:ext cx="2054578" cy="8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7107" name="TITOLO DELLA DIAPOSITIVA"/>
          <p:cNvSpPr>
            <a:spLocks noGrp="1"/>
          </p:cNvSpPr>
          <p:nvPr>
            <p:ph type="ctrTitle"/>
          </p:nvPr>
        </p:nvSpPr>
        <p:spPr>
          <a:xfrm>
            <a:off x="456072" y="458330"/>
            <a:ext cx="12548729" cy="609600"/>
          </a:xfrm>
        </p:spPr>
        <p:txBody>
          <a:bodyPr lIns="0" tIns="0" rIns="0" bIns="0" anchor="ctr">
            <a:normAutofit/>
          </a:bodyPr>
          <a:lstStyle/>
          <a:p>
            <a:pPr algn="l" defTabSz="650230"/>
            <a:r>
              <a:rPr lang="it-IT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INFORMARSI e FORMARSI </a:t>
            </a:r>
            <a:r>
              <a:rPr lang="mr-IN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–</a:t>
            </a:r>
            <a:r>
              <a:rPr lang="it-IT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 Rotary Club Central</a:t>
            </a:r>
            <a:endParaRPr lang="x-none" altLang="x-none" sz="3556" b="1">
              <a:solidFill>
                <a:srgbClr val="FFFFFF"/>
              </a:solidFill>
              <a:latin typeface="Neo Sans Std Medium TR" charset="0"/>
              <a:ea typeface="Neo Sans Std Medium TR" charset="0"/>
              <a:cs typeface="Neo Sans Std Medium TR" charset="0"/>
              <a:sym typeface="Arial Narrow" charset="0"/>
            </a:endParaRPr>
          </a:p>
        </p:txBody>
      </p:sp>
      <p:pic>
        <p:nvPicPr>
          <p:cNvPr id="47109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5822"/>
            <a:ext cx="13058987" cy="48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58" y="8368144"/>
            <a:ext cx="1164522" cy="10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9592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>
            <a:spLocks noChangeArrowheads="1"/>
          </p:cNvSpPr>
          <p:nvPr/>
        </p:nvSpPr>
        <p:spPr bwMode="auto">
          <a:xfrm>
            <a:off x="-223521" y="334151"/>
            <a:ext cx="13451841" cy="733778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x-none" altLang="x-none" sz="1707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48130" name="Logo_Creator__print-2.png" descr="Logo_Creator__print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25764" r="4591" b="22110"/>
          <a:stretch>
            <a:fillRect/>
          </a:stretch>
        </p:blipFill>
        <p:spPr bwMode="auto">
          <a:xfrm>
            <a:off x="564445" y="8715023"/>
            <a:ext cx="2054578" cy="8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8131" name="TITOLO DELLA DIAPOSITIVA"/>
          <p:cNvSpPr>
            <a:spLocks noGrp="1"/>
          </p:cNvSpPr>
          <p:nvPr>
            <p:ph type="ctrTitle"/>
          </p:nvPr>
        </p:nvSpPr>
        <p:spPr>
          <a:xfrm>
            <a:off x="456072" y="458330"/>
            <a:ext cx="12548729" cy="609600"/>
          </a:xfrm>
        </p:spPr>
        <p:txBody>
          <a:bodyPr lIns="0" tIns="0" rIns="0" bIns="0" anchor="ctr">
            <a:normAutofit/>
          </a:bodyPr>
          <a:lstStyle/>
          <a:p>
            <a:pPr algn="l" defTabSz="650230"/>
            <a:r>
              <a:rPr lang="it-IT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INFORMARSI e FORMARSI </a:t>
            </a:r>
            <a:r>
              <a:rPr lang="mr-IN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–</a:t>
            </a:r>
            <a:r>
              <a:rPr lang="it-IT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 Rotary Club Central</a:t>
            </a:r>
            <a:endParaRPr lang="x-none" altLang="x-none" sz="3556" b="1">
              <a:solidFill>
                <a:srgbClr val="FFFFFF"/>
              </a:solidFill>
              <a:latin typeface="Neo Sans Std Medium TR" charset="0"/>
              <a:ea typeface="Neo Sans Std Medium TR" charset="0"/>
              <a:cs typeface="Neo Sans Std Medium TR" charset="0"/>
              <a:sym typeface="Arial Narrow" charset="0"/>
            </a:endParaRPr>
          </a:p>
        </p:txBody>
      </p:sp>
      <p:pic>
        <p:nvPicPr>
          <p:cNvPr id="48133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96" y="1189850"/>
            <a:ext cx="12426809" cy="720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525" y="8398934"/>
            <a:ext cx="1129555" cy="99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0310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8275320" cy="611079"/>
          </a:xfrm>
          <a:prstGeom prst="rect">
            <a:avLst/>
          </a:prstGeom>
        </p:spPr>
        <p:txBody>
          <a:bodyPr lIns="0" tIns="0" rIns="0" bIns="0" anchor="ctr">
            <a:normAutofit fontScale="90000"/>
          </a:bodyPr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Sistemi Informativi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Tools Online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91995"/>
            <a:ext cx="10668000" cy="742375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63" y="8692192"/>
            <a:ext cx="967953" cy="85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887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>
            <a:spLocks noChangeArrowheads="1"/>
          </p:cNvSpPr>
          <p:nvPr/>
        </p:nvSpPr>
        <p:spPr bwMode="auto">
          <a:xfrm>
            <a:off x="-223521" y="334151"/>
            <a:ext cx="13451841" cy="733778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x-none" sz="3982" dirty="0">
                <a:solidFill>
                  <a:srgbClr val="FFFFFF"/>
                </a:solidFill>
                <a:ea typeface="Calibri" charset="0"/>
                <a:cs typeface="Calibri" charset="0"/>
                <a:sym typeface="Calibri" charset="0"/>
              </a:rPr>
              <a:t>      PRIMA DOMANDA</a:t>
            </a:r>
            <a:endParaRPr lang="x-none" altLang="x-none" sz="3982" dirty="0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20482" name="Logo_Creator__print-2.png" descr="Logo_Creator__print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25764" r="4591" b="22110"/>
          <a:stretch>
            <a:fillRect/>
          </a:stretch>
        </p:blipFill>
        <p:spPr bwMode="auto">
          <a:xfrm>
            <a:off x="564445" y="8715023"/>
            <a:ext cx="2054578" cy="8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0484" name="Titolo 1"/>
          <p:cNvSpPr>
            <a:spLocks noGrp="1"/>
          </p:cNvSpPr>
          <p:nvPr>
            <p:ph type="ctrTitle"/>
          </p:nvPr>
        </p:nvSpPr>
        <p:spPr>
          <a:xfrm>
            <a:off x="952500" y="2282049"/>
            <a:ext cx="11054080" cy="489599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it-IT" altLang="x-none" sz="768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QUANTI DI VOI HANNO LE CREDENZIALI DI ACCESSO A MY ROTARY ?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066" y="8129694"/>
            <a:ext cx="155769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28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ttangolo"/>
          <p:cNvSpPr/>
          <p:nvPr/>
        </p:nvSpPr>
        <p:spPr>
          <a:xfrm>
            <a:off x="-222437" y="3858495"/>
            <a:ext cx="13449674" cy="2036610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0" name="Sezione"/>
          <p:cNvSpPr txBox="1"/>
          <p:nvPr/>
        </p:nvSpPr>
        <p:spPr>
          <a:xfrm>
            <a:off x="719946" y="3994507"/>
            <a:ext cx="11564908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defRPr sz="3600" b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sz="5400" b="1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</a:t>
            </a:r>
          </a:p>
          <a:p>
            <a:r>
              <a:rPr lang="it-IT" sz="5400" b="1" dirty="0">
                <a:latin typeface="Neo Sans Std Medium TR" charset="0"/>
                <a:ea typeface="Neo Sans Std Medium TR" charset="0"/>
                <a:cs typeface="Neo Sans Std Medium TR" charset="0"/>
              </a:rPr>
              <a:t>PUBBLICAZIONI</a:t>
            </a:r>
            <a:endParaRPr sz="5400" b="1"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131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209" y="8136610"/>
            <a:ext cx="1427471" cy="125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8262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8275320" cy="61107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Pubblicazioni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63" y="8692192"/>
            <a:ext cx="967953" cy="852312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956877" y="1454727"/>
            <a:ext cx="11054080" cy="692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375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it-IT" altLang="x-none" sz="768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Perché la casa del Rotary </a:t>
            </a:r>
            <a:r>
              <a:rPr lang="it-IT" altLang="x-none" sz="768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non cada vi </a:t>
            </a:r>
            <a:r>
              <a:rPr lang="it-IT" altLang="x-none" sz="768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è la necessità di </a:t>
            </a:r>
            <a:r>
              <a:rPr lang="mr-IN" altLang="x-none" sz="768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………</a:t>
            </a:r>
            <a:r>
              <a:rPr lang="it-IT" altLang="x-none" sz="768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..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2" y="2426473"/>
            <a:ext cx="6470073" cy="4852555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975360" y="7639247"/>
            <a:ext cx="11054080" cy="692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it-IT" altLang="x-none" sz="400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costruire buone fondamenta nei Soci</a:t>
            </a:r>
          </a:p>
        </p:txBody>
      </p:sp>
    </p:spTree>
    <p:extLst>
      <p:ext uri="{BB962C8B-B14F-4D97-AF65-F5344CB8AC3E}">
        <p14:creationId xmlns:p14="http://schemas.microsoft.com/office/powerpoint/2010/main" val="977278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8275320" cy="61107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Pubblicazioni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63" y="8692192"/>
            <a:ext cx="967953" cy="852312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975360" y="1390471"/>
            <a:ext cx="11054080" cy="3287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525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it-IT" altLang="x-none" sz="768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BUONE FONDAMENTA VANNO FATTE PER I NUOVI SOCI MA SPESSO VI È LA NECESSITÀ DI RIFARLE/INTEGRARLE</a:t>
            </a:r>
          </a:p>
          <a:p>
            <a:pPr hangingPunct="1">
              <a:lnSpc>
                <a:spcPct val="150000"/>
              </a:lnSpc>
            </a:pPr>
            <a:r>
              <a:rPr lang="it-IT" altLang="x-none" sz="768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ANCHE PER I SOCI “di lungo corso”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36" y="4959258"/>
            <a:ext cx="6636327" cy="373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17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8275320" cy="61107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Pubblicazioni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63" y="8692192"/>
            <a:ext cx="967953" cy="852312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975360" y="2498833"/>
            <a:ext cx="11054080" cy="4331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525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it-IT" altLang="x-none" sz="768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CONSIGLIO LA LETTURA/ACQUISTO DI UNA PUBBLICAZIONE DEL ROTARY INTERNATIONAL, PRESENTE ANCHE NEL KIT PER I NUOVI SOCI.</a:t>
            </a:r>
          </a:p>
          <a:p>
            <a:pPr hangingPunct="1">
              <a:lnSpc>
                <a:spcPct val="150000"/>
              </a:lnSpc>
            </a:pPr>
            <a:r>
              <a:rPr lang="it-IT" altLang="x-none" sz="768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(art. 699-IT)</a:t>
            </a:r>
          </a:p>
        </p:txBody>
      </p:sp>
    </p:spTree>
    <p:extLst>
      <p:ext uri="{BB962C8B-B14F-4D97-AF65-F5344CB8AC3E}">
        <p14:creationId xmlns:p14="http://schemas.microsoft.com/office/powerpoint/2010/main" val="51142227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8275320" cy="61107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Pubblicazioni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63" y="8692192"/>
            <a:ext cx="967953" cy="85231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1618674"/>
            <a:ext cx="4847488" cy="751872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82931396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8275320" cy="61107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FORMARSI E INFORMARSI </a:t>
            </a:r>
            <a:r>
              <a:rPr lang="mr-IN" dirty="0">
                <a:latin typeface="Neo Sans Std Medium TR" charset="0"/>
                <a:ea typeface="Neo Sans Std Medium TR" charset="0"/>
                <a:cs typeface="Neo Sans Std Medium TR" charset="0"/>
              </a:rPr>
              <a:t>–</a:t>
            </a:r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 Pubblicazioni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63" y="8692192"/>
            <a:ext cx="967953" cy="85231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2" y="1260787"/>
            <a:ext cx="4704870" cy="723889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75" y="1260787"/>
            <a:ext cx="4723897" cy="723889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5710470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ttangolo"/>
          <p:cNvSpPr>
            <a:spLocks noChangeArrowheads="1"/>
          </p:cNvSpPr>
          <p:nvPr/>
        </p:nvSpPr>
        <p:spPr bwMode="auto">
          <a:xfrm>
            <a:off x="-223521" y="3858543"/>
            <a:ext cx="13451841" cy="2036516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x-none" altLang="x-none" sz="1707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30" name="Sezione"/>
          <p:cNvSpPr txBox="1"/>
          <p:nvPr/>
        </p:nvSpPr>
        <p:spPr>
          <a:xfrm>
            <a:off x="3960142" y="4271570"/>
            <a:ext cx="5084516" cy="1210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 b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/>
            </a:pPr>
            <a:r>
              <a:rPr lang="it-IT" sz="7199" b="1" dirty="0">
                <a:latin typeface="Neo Sans Std Medium TR" charset="0"/>
                <a:ea typeface="Neo Sans Std Medium TR" charset="0"/>
                <a:cs typeface="Neo Sans Std Medium TR" charset="0"/>
              </a:rPr>
              <a:t>  ED ORA ?</a:t>
            </a:r>
            <a:endParaRPr sz="7199" b="1"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53251" name="Logo_Creator__print-2.png" descr="Logo_Creator__print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25764" r="4591" b="22110"/>
          <a:stretch>
            <a:fillRect/>
          </a:stretch>
        </p:blipFill>
        <p:spPr bwMode="auto">
          <a:xfrm>
            <a:off x="564445" y="8715023"/>
            <a:ext cx="2054578" cy="8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209" y="8136610"/>
            <a:ext cx="1427471" cy="125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0040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>
            <a:spLocks noChangeArrowheads="1"/>
          </p:cNvSpPr>
          <p:nvPr/>
        </p:nvSpPr>
        <p:spPr bwMode="auto">
          <a:xfrm>
            <a:off x="-223521" y="334151"/>
            <a:ext cx="13451841" cy="733778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x-none" altLang="x-none" sz="1707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54274" name="Logo_Creator__print-2.png" descr="Logo_Creator__print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25764" r="4591" b="22110"/>
          <a:stretch>
            <a:fillRect/>
          </a:stretch>
        </p:blipFill>
        <p:spPr bwMode="auto">
          <a:xfrm>
            <a:off x="564445" y="8715023"/>
            <a:ext cx="2054578" cy="8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4275" name="TITOLO DELLA DIAPOSITIVA"/>
          <p:cNvSpPr>
            <a:spLocks noGrp="1"/>
          </p:cNvSpPr>
          <p:nvPr>
            <p:ph type="ctrTitle"/>
          </p:nvPr>
        </p:nvSpPr>
        <p:spPr>
          <a:xfrm>
            <a:off x="517032" y="523805"/>
            <a:ext cx="12769991" cy="544125"/>
          </a:xfrm>
        </p:spPr>
        <p:txBody>
          <a:bodyPr lIns="0" tIns="0" rIns="0" bIns="0" anchor="ctr">
            <a:normAutofit/>
          </a:bodyPr>
          <a:lstStyle/>
          <a:p>
            <a:pPr algn="l" defTabSz="650230"/>
            <a:r>
              <a:rPr lang="it-IT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ED ORA ?</a:t>
            </a:r>
            <a:endParaRPr lang="x-none" altLang="x-none" sz="3556" b="1">
              <a:solidFill>
                <a:srgbClr val="FFFFFF"/>
              </a:solidFill>
              <a:latin typeface="Neo Sans Std Medium TR" charset="0"/>
              <a:ea typeface="Neo Sans Std Medium TR" charset="0"/>
              <a:cs typeface="Neo Sans Std Medium TR" charset="0"/>
              <a:sym typeface="Arial Narrow" charset="0"/>
            </a:endParaRPr>
          </a:p>
        </p:txBody>
      </p:sp>
      <p:sp>
        <p:nvSpPr>
          <p:cNvPr id="54277" name="Rettangolo 1"/>
          <p:cNvSpPr>
            <a:spLocks noChangeArrowheads="1"/>
          </p:cNvSpPr>
          <p:nvPr/>
        </p:nvSpPr>
        <p:spPr bwMode="auto">
          <a:xfrm>
            <a:off x="1648179" y="2113281"/>
            <a:ext cx="9615876" cy="481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x-none" sz="1024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DOPO ESSERE STATI INFORMATI </a:t>
            </a:r>
            <a:endParaRPr lang="it-IT" altLang="x-none" sz="10240">
              <a:latin typeface="Arial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58" y="8368144"/>
            <a:ext cx="1164522" cy="10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2986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>
            <a:spLocks noChangeArrowheads="1"/>
          </p:cNvSpPr>
          <p:nvPr/>
        </p:nvSpPr>
        <p:spPr bwMode="auto">
          <a:xfrm>
            <a:off x="-223521" y="334151"/>
            <a:ext cx="13451841" cy="733778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x-none" altLang="x-none" sz="1707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55298" name="Logo_Creator__print-2.png" descr="Logo_Creator__print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25764" r="4591" b="22110"/>
          <a:stretch>
            <a:fillRect/>
          </a:stretch>
        </p:blipFill>
        <p:spPr bwMode="auto">
          <a:xfrm>
            <a:off x="564445" y="8715023"/>
            <a:ext cx="2054578" cy="8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5299" name="TITOLO DELLA DIAPOSITIVA"/>
          <p:cNvSpPr>
            <a:spLocks noGrp="1"/>
          </p:cNvSpPr>
          <p:nvPr>
            <p:ph type="ctrTitle"/>
          </p:nvPr>
        </p:nvSpPr>
        <p:spPr>
          <a:xfrm>
            <a:off x="517032" y="523805"/>
            <a:ext cx="12769991" cy="544125"/>
          </a:xfrm>
        </p:spPr>
        <p:txBody>
          <a:bodyPr lIns="0" tIns="0" rIns="0" bIns="0" anchor="ctr">
            <a:normAutofit/>
          </a:bodyPr>
          <a:lstStyle/>
          <a:p>
            <a:pPr algn="l" defTabSz="650230"/>
            <a:r>
              <a:rPr lang="it-IT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ED ORA ?</a:t>
            </a:r>
            <a:endParaRPr lang="x-none" altLang="x-none" sz="3556" b="1">
              <a:solidFill>
                <a:srgbClr val="FFFFFF"/>
              </a:solidFill>
              <a:latin typeface="Neo Sans Std Medium TR" charset="0"/>
              <a:ea typeface="Neo Sans Std Medium TR" charset="0"/>
              <a:cs typeface="Neo Sans Std Medium TR" charset="0"/>
              <a:sym typeface="Arial Narrow" charset="0"/>
            </a:endParaRPr>
          </a:p>
        </p:txBody>
      </p:sp>
      <p:sp>
        <p:nvSpPr>
          <p:cNvPr id="55301" name="Rettangolo 1"/>
          <p:cNvSpPr>
            <a:spLocks noChangeArrowheads="1"/>
          </p:cNvSpPr>
          <p:nvPr/>
        </p:nvSpPr>
        <p:spPr bwMode="auto">
          <a:xfrm>
            <a:off x="1695590" y="2481585"/>
            <a:ext cx="9613618" cy="481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x-none" sz="1024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DOPO CHE VI SARETE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x-none" sz="1024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FORMATI</a:t>
            </a:r>
            <a:endParaRPr lang="it-IT" altLang="x-none" sz="10240" dirty="0">
              <a:latin typeface="Arial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767" y="8492836"/>
            <a:ext cx="1022913" cy="90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6560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>
            <a:spLocks noChangeArrowheads="1"/>
          </p:cNvSpPr>
          <p:nvPr/>
        </p:nvSpPr>
        <p:spPr bwMode="auto">
          <a:xfrm>
            <a:off x="-223521" y="334151"/>
            <a:ext cx="13451841" cy="733778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x-none" altLang="x-none" sz="1707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56322" name="Logo_Creator__print-2.png" descr="Logo_Creator__print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25764" r="4591" b="22110"/>
          <a:stretch>
            <a:fillRect/>
          </a:stretch>
        </p:blipFill>
        <p:spPr bwMode="auto">
          <a:xfrm>
            <a:off x="564445" y="8715023"/>
            <a:ext cx="2054578" cy="8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6323" name="TITOLO DELLA DIAPOSITIVA"/>
          <p:cNvSpPr>
            <a:spLocks noGrp="1"/>
          </p:cNvSpPr>
          <p:nvPr>
            <p:ph type="ctrTitle"/>
          </p:nvPr>
        </p:nvSpPr>
        <p:spPr>
          <a:xfrm>
            <a:off x="517032" y="523805"/>
            <a:ext cx="12769991" cy="544125"/>
          </a:xfrm>
        </p:spPr>
        <p:txBody>
          <a:bodyPr lIns="0" tIns="0" rIns="0" bIns="0" anchor="ctr">
            <a:normAutofit/>
          </a:bodyPr>
          <a:lstStyle/>
          <a:p>
            <a:pPr algn="l" defTabSz="650230"/>
            <a:r>
              <a:rPr lang="it-IT" altLang="x-none" sz="3556" b="1">
                <a:solidFill>
                  <a:srgbClr val="FFFFFF"/>
                </a:solidFill>
                <a:latin typeface="Neo Sans Std Medium TR" charset="0"/>
                <a:ea typeface="Neo Sans Std Medium TR" charset="0"/>
                <a:cs typeface="Neo Sans Std Medium TR" charset="0"/>
                <a:sym typeface="Arial Narrow" charset="0"/>
              </a:rPr>
              <a:t>ED ORA ?</a:t>
            </a:r>
            <a:endParaRPr lang="x-none" altLang="x-none" sz="3556" b="1">
              <a:solidFill>
                <a:srgbClr val="FFFFFF"/>
              </a:solidFill>
              <a:latin typeface="Neo Sans Std Medium TR" charset="0"/>
              <a:ea typeface="Neo Sans Std Medium TR" charset="0"/>
              <a:cs typeface="Neo Sans Std Medium TR" charset="0"/>
              <a:sym typeface="Arial Narrow" charset="0"/>
            </a:endParaRPr>
          </a:p>
        </p:txBody>
      </p:sp>
      <p:sp>
        <p:nvSpPr>
          <p:cNvPr id="56325" name="Rettangolo 1"/>
          <p:cNvSpPr>
            <a:spLocks noChangeArrowheads="1"/>
          </p:cNvSpPr>
          <p:nvPr/>
        </p:nvSpPr>
        <p:spPr bwMode="auto">
          <a:xfrm>
            <a:off x="152400" y="1648178"/>
            <a:ext cx="12852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x-none" sz="800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INFORMATE e FORMATE </a:t>
            </a:r>
            <a:endParaRPr lang="it-IT" altLang="x-none" sz="8000" dirty="0">
              <a:latin typeface="Arial" charset="0"/>
            </a:endParaRPr>
          </a:p>
        </p:txBody>
      </p:sp>
      <p:pic>
        <p:nvPicPr>
          <p:cNvPr id="56326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360" y="3571804"/>
            <a:ext cx="9022080" cy="450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439" y="8562108"/>
            <a:ext cx="944241" cy="83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5274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>
            <a:spLocks noChangeArrowheads="1"/>
          </p:cNvSpPr>
          <p:nvPr/>
        </p:nvSpPr>
        <p:spPr bwMode="auto">
          <a:xfrm>
            <a:off x="-223521" y="334151"/>
            <a:ext cx="13451841" cy="733778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x-none" sz="1707" dirty="0">
                <a:solidFill>
                  <a:srgbClr val="FFFFFF"/>
                </a:solidFill>
                <a:ea typeface="Calibri" charset="0"/>
                <a:cs typeface="Calibri" charset="0"/>
                <a:sym typeface="Calibri" charset="0"/>
              </a:rPr>
              <a:t>                  </a:t>
            </a:r>
            <a:r>
              <a:rPr lang="it-IT" altLang="x-none" sz="3982" dirty="0">
                <a:solidFill>
                  <a:srgbClr val="FFFFFF"/>
                </a:solidFill>
                <a:ea typeface="Calibri" charset="0"/>
                <a:cs typeface="Calibri" charset="0"/>
                <a:sym typeface="Calibri" charset="0"/>
              </a:rPr>
              <a:t>SECONDA DOMANDA</a:t>
            </a:r>
            <a:endParaRPr lang="x-none" altLang="x-none" sz="3982" dirty="0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21506" name="Logo_Creator__print-2.png" descr="Logo_Creator__print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25764" r="4591" b="22110"/>
          <a:stretch>
            <a:fillRect/>
          </a:stretch>
        </p:blipFill>
        <p:spPr bwMode="auto">
          <a:xfrm>
            <a:off x="564445" y="8715023"/>
            <a:ext cx="2054578" cy="8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1508" name="Titolo 1"/>
          <p:cNvSpPr>
            <a:spLocks noGrp="1"/>
          </p:cNvSpPr>
          <p:nvPr>
            <p:ph type="ctrTitle"/>
          </p:nvPr>
        </p:nvSpPr>
        <p:spPr>
          <a:xfrm>
            <a:off x="975360" y="2239715"/>
            <a:ext cx="11054080" cy="464114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it-IT" altLang="x-none" sz="768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Chi ha le credenziali di accesso a My Rotary ogni quanto tempo accede?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36" y="7937783"/>
            <a:ext cx="1553608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341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ttangolo"/>
          <p:cNvSpPr>
            <a:spLocks noChangeArrowheads="1"/>
          </p:cNvSpPr>
          <p:nvPr/>
        </p:nvSpPr>
        <p:spPr bwMode="auto">
          <a:xfrm>
            <a:off x="0" y="-1"/>
            <a:ext cx="13004800" cy="5877499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x-none" altLang="x-none" sz="1707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30" name="Sezione"/>
          <p:cNvSpPr txBox="1"/>
          <p:nvPr/>
        </p:nvSpPr>
        <p:spPr>
          <a:xfrm>
            <a:off x="997938" y="180123"/>
            <a:ext cx="11008924" cy="5641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 b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algn="ctr">
              <a:defRPr/>
            </a:pPr>
            <a:r>
              <a:rPr lang="it-IT" sz="7199" b="1" dirty="0">
                <a:latin typeface="Neo Sans Std Medium TR" charset="0"/>
                <a:ea typeface="Neo Sans Std Medium TR" charset="0"/>
                <a:cs typeface="Neo Sans Std Medium TR" charset="0"/>
              </a:rPr>
              <a:t>  GRAZIE</a:t>
            </a:r>
          </a:p>
          <a:p>
            <a:pPr algn="ctr">
              <a:defRPr/>
            </a:pPr>
            <a:r>
              <a:rPr lang="it-IT" sz="7199" b="1" dirty="0">
                <a:latin typeface="Neo Sans Std Medium TR" charset="0"/>
                <a:ea typeface="Neo Sans Std Medium TR" charset="0"/>
                <a:cs typeface="Neo Sans Std Medium TR" charset="0"/>
              </a:rPr>
              <a:t>PER QUELLO CHE AVETE FATTO, CHE FATE,</a:t>
            </a:r>
          </a:p>
          <a:p>
            <a:pPr algn="ctr">
              <a:defRPr/>
            </a:pPr>
            <a:r>
              <a:rPr lang="it-IT" sz="7199" b="1" dirty="0">
                <a:latin typeface="Neo Sans Std Medium TR" charset="0"/>
                <a:ea typeface="Neo Sans Std Medium TR" charset="0"/>
                <a:cs typeface="Neo Sans Std Medium TR" charset="0"/>
              </a:rPr>
              <a:t>CHE FARETE</a:t>
            </a:r>
          </a:p>
          <a:p>
            <a:pPr algn="ctr">
              <a:defRPr/>
            </a:pPr>
            <a:r>
              <a:rPr lang="it-IT" sz="7199" b="1" dirty="0">
                <a:latin typeface="Neo Sans Std Medium TR" charset="0"/>
                <a:ea typeface="Neo Sans Std Medium TR" charset="0"/>
                <a:cs typeface="Neo Sans Std Medium TR" charset="0"/>
              </a:rPr>
              <a:t>E</a:t>
            </a:r>
            <a:r>
              <a:rPr lang="mr-IN" sz="7199" b="1" dirty="0">
                <a:latin typeface="Neo Sans Std Medium TR" charset="0"/>
                <a:ea typeface="Neo Sans Std Medium TR" charset="0"/>
                <a:cs typeface="Neo Sans Std Medium TR" charset="0"/>
              </a:rPr>
              <a:t>………</a:t>
            </a:r>
            <a:r>
              <a:rPr lang="it-IT" sz="7199" b="1" dirty="0">
                <a:latin typeface="Neo Sans Std Medium TR" charset="0"/>
                <a:ea typeface="Neo Sans Std Medium TR" charset="0"/>
                <a:cs typeface="Neo Sans Std Medium TR" charset="0"/>
              </a:rPr>
              <a:t>..</a:t>
            </a:r>
            <a:endParaRPr sz="11378" b="1" dirty="0">
              <a:solidFill>
                <a:srgbClr val="003399"/>
              </a:solidFill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57347" name="Logo_Creator__print-2.png" descr="Logo_Creator__print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25764" r="4591" b="22110"/>
          <a:stretch>
            <a:fillRect/>
          </a:stretch>
        </p:blipFill>
        <p:spPr bwMode="auto">
          <a:xfrm>
            <a:off x="564445" y="8715023"/>
            <a:ext cx="2054578" cy="8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Sezione"/>
          <p:cNvSpPr txBox="1"/>
          <p:nvPr/>
        </p:nvSpPr>
        <p:spPr>
          <a:xfrm>
            <a:off x="997938" y="6369500"/>
            <a:ext cx="11008924" cy="185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 b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algn="ctr">
              <a:defRPr/>
            </a:pPr>
            <a:r>
              <a:rPr lang="it-IT" sz="11378" b="1" dirty="0">
                <a:solidFill>
                  <a:srgbClr val="003399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BUON ROTARY</a:t>
            </a:r>
            <a:endParaRPr sz="11378" b="1" dirty="0">
              <a:solidFill>
                <a:srgbClr val="003399"/>
              </a:solidFill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473" y="8394838"/>
            <a:ext cx="1134207" cy="99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2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>
            <a:spLocks noChangeArrowheads="1"/>
          </p:cNvSpPr>
          <p:nvPr/>
        </p:nvSpPr>
        <p:spPr bwMode="auto">
          <a:xfrm>
            <a:off x="-223521" y="334151"/>
            <a:ext cx="13451841" cy="733778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38100" dist="23000" dir="5400000" rotWithShape="0">
              <a:srgbClr val="808080">
                <a:alpha val="34995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3206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x-none" dirty="0">
                <a:solidFill>
                  <a:srgbClr val="FFFFFF"/>
                </a:solidFill>
                <a:ea typeface="Calibri" charset="0"/>
                <a:cs typeface="Calibri" charset="0"/>
                <a:sym typeface="Calibri" charset="0"/>
              </a:rPr>
              <a:t>           </a:t>
            </a:r>
            <a:r>
              <a:rPr lang="it-IT" altLang="x-none" sz="3800" dirty="0">
                <a:solidFill>
                  <a:srgbClr val="FFFFFF"/>
                </a:solidFill>
                <a:ea typeface="Calibri" charset="0"/>
                <a:cs typeface="Calibri" charset="0"/>
                <a:sym typeface="Calibri" charset="0"/>
              </a:rPr>
              <a:t>QUANTE VOLTE EFFETTUATE L’ACCESSO A MY ROTARY?</a:t>
            </a:r>
            <a:endParaRPr lang="x-none" altLang="x-none" sz="3800" dirty="0">
              <a:solidFill>
                <a:srgbClr val="FFFFFF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21506" name="Logo_Creator__print-2.png" descr="Logo_Creator__print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25764" r="4591" b="22110"/>
          <a:stretch>
            <a:fillRect/>
          </a:stretch>
        </p:blipFill>
        <p:spPr bwMode="auto">
          <a:xfrm>
            <a:off x="564445" y="8715023"/>
            <a:ext cx="2054578" cy="8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1508" name="Titolo 1"/>
          <p:cNvSpPr>
            <a:spLocks noGrp="1"/>
          </p:cNvSpPr>
          <p:nvPr>
            <p:ph type="ctrTitle"/>
          </p:nvPr>
        </p:nvSpPr>
        <p:spPr>
          <a:xfrm>
            <a:off x="935003" y="1280160"/>
            <a:ext cx="3368040" cy="4828822"/>
          </a:xfrm>
          <a:solidFill>
            <a:schemeClr val="accent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it-IT" altLang="x-none" sz="540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Almeno una volta a settimana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80" y="8226569"/>
            <a:ext cx="1338063" cy="1178206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4855714" y="1280160"/>
            <a:ext cx="3368040" cy="4874543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50800" tIns="50800" rIns="50800" bIns="50800" anchor="b">
            <a:normAutofit fontScale="600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it-IT" altLang="x-none" sz="768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Almeno</a:t>
            </a:r>
          </a:p>
          <a:p>
            <a:pPr hangingPunct="1">
              <a:lnSpc>
                <a:spcPct val="150000"/>
              </a:lnSpc>
            </a:pPr>
            <a:r>
              <a:rPr lang="it-IT" altLang="x-none" sz="768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una volta</a:t>
            </a:r>
          </a:p>
          <a:p>
            <a:pPr hangingPunct="1">
              <a:lnSpc>
                <a:spcPct val="150000"/>
              </a:lnSpc>
            </a:pPr>
            <a:r>
              <a:rPr lang="it-IT" altLang="x-none" sz="768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ogni</a:t>
            </a:r>
          </a:p>
          <a:p>
            <a:pPr hangingPunct="1">
              <a:lnSpc>
                <a:spcPct val="150000"/>
              </a:lnSpc>
            </a:pPr>
            <a:r>
              <a:rPr lang="it-IT" altLang="x-none" sz="768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15</a:t>
            </a:r>
          </a:p>
          <a:p>
            <a:pPr hangingPunct="1">
              <a:lnSpc>
                <a:spcPct val="150000"/>
              </a:lnSpc>
            </a:pPr>
            <a:r>
              <a:rPr lang="it-IT" altLang="x-none" sz="768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giorni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8776426" y="1325882"/>
            <a:ext cx="3368040" cy="4828821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50800" tIns="50800" rIns="50800" bIns="50800" anchor="t">
            <a:normAutofit fontScale="82500" lnSpcReduction="1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it-IT" altLang="x-none" sz="690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Almeno una volta al mese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85519" y="6677675"/>
            <a:ext cx="11289783" cy="102592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altLang="x-none" sz="6000" dirty="0">
                <a:solidFill>
                  <a:srgbClr val="0070C0"/>
                </a:solidFill>
                <a:latin typeface="Neo Sans Std Medium TR" charset="0"/>
                <a:ea typeface="Neo Sans Std Medium TR" charset="0"/>
                <a:cs typeface="Neo Sans Std Medium TR" charset="0"/>
              </a:rPr>
              <a:t>Mai</a:t>
            </a:r>
            <a:endParaRPr kumimoji="0" lang="it-IT" sz="6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201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6" grpId="0" animBg="1"/>
      <p:bldP spid="7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ttangolo"/>
          <p:cNvSpPr/>
          <p:nvPr/>
        </p:nvSpPr>
        <p:spPr>
          <a:xfrm>
            <a:off x="-222437" y="3020291"/>
            <a:ext cx="13449674" cy="2874814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0" name="Sezione"/>
          <p:cNvSpPr txBox="1"/>
          <p:nvPr/>
        </p:nvSpPr>
        <p:spPr>
          <a:xfrm>
            <a:off x="3564746" y="3483072"/>
            <a:ext cx="5875308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defRPr sz="3600" b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sz="7200" b="1" dirty="0">
                <a:latin typeface="Neo Sans Std Medium TR" charset="0"/>
                <a:ea typeface="Neo Sans Std Medium TR" charset="0"/>
                <a:cs typeface="Neo Sans Std Medium TR" charset="0"/>
              </a:rPr>
              <a:t>MY ROTARY</a:t>
            </a:r>
          </a:p>
          <a:p>
            <a:r>
              <a:rPr lang="it-IT" sz="4400" b="1" dirty="0">
                <a:latin typeface="Neo Sans Std Medium TR" charset="0"/>
                <a:ea typeface="Neo Sans Std Medium TR" charset="0"/>
                <a:cs typeface="Neo Sans Std Medium TR" charset="0"/>
              </a:rPr>
              <a:t>(IL MIO ROTARY)</a:t>
            </a:r>
            <a:endParaRPr sz="5400" b="1"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131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747" y="7916431"/>
            <a:ext cx="163537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010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6096000" cy="487363"/>
          </a:xfrm>
          <a:prstGeom prst="rect">
            <a:avLst/>
          </a:prstGeom>
        </p:spPr>
        <p:txBody>
          <a:bodyPr lIns="0" tIns="0" rIns="0" bIns="0" anchor="ctr"/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COME ACCEDERE A MY ROTARY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2" y="2029460"/>
            <a:ext cx="12455858" cy="56515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36" y="8332062"/>
            <a:ext cx="1394691" cy="122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709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6096000" cy="487363"/>
          </a:xfrm>
          <a:prstGeom prst="rect">
            <a:avLst/>
          </a:prstGeom>
        </p:spPr>
        <p:txBody>
          <a:bodyPr lIns="0" tIns="0" rIns="0" bIns="0" anchor="ctr"/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COME ACCEDERE A MY ROTARY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2021840"/>
            <a:ext cx="12506329" cy="54305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8346500"/>
            <a:ext cx="1378296" cy="12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4110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-222437" y="333483"/>
            <a:ext cx="13449674" cy="734796"/>
          </a:xfrm>
          <a:prstGeom prst="rect">
            <a:avLst/>
          </a:prstGeom>
          <a:solidFill>
            <a:srgbClr val="01B4E7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4" name="Logo_Creator__print-2.png" descr="Logo_Creator__print-2.png"/>
          <p:cNvPicPr>
            <a:picLocks noChangeAspect="1"/>
          </p:cNvPicPr>
          <p:nvPr/>
        </p:nvPicPr>
        <p:blipFill>
          <a:blip r:embed="rId2"/>
          <a:srcRect l="45247" t="25765" r="4592" b="22110"/>
          <a:stretch>
            <a:fillRect/>
          </a:stretch>
        </p:blipFill>
        <p:spPr>
          <a:xfrm>
            <a:off x="565305" y="8714669"/>
            <a:ext cx="2054277" cy="84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OLO DELLA DIAPOSITIVA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6096000" cy="487363"/>
          </a:xfrm>
          <a:prstGeom prst="rect">
            <a:avLst/>
          </a:prstGeom>
        </p:spPr>
        <p:txBody>
          <a:bodyPr lIns="0" tIns="0" rIns="0" bIns="0" anchor="ctr"/>
          <a:lstStyle>
            <a:lvl1pPr algn="l" defTabSz="457200">
              <a:defRPr sz="25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it-IT" dirty="0">
                <a:latin typeface="Neo Sans Std Medium TR" charset="0"/>
                <a:ea typeface="Neo Sans Std Medium TR" charset="0"/>
                <a:cs typeface="Neo Sans Std Medium TR" charset="0"/>
              </a:rPr>
              <a:t>COME ACCEDERE A MY ROTARY</a:t>
            </a:r>
            <a:endParaRPr dirty="0">
              <a:latin typeface="Neo Sans Std Medium TR" charset="0"/>
              <a:ea typeface="Neo Sans Std Medium TR" charset="0"/>
              <a:cs typeface="Neo Sans Std Medium TR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1404620"/>
            <a:ext cx="12612460" cy="636778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209" y="8136610"/>
            <a:ext cx="1427471" cy="125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8927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430</Words>
  <Application>Microsoft Office PowerPoint</Application>
  <PresentationFormat>Personalizzato</PresentationFormat>
  <Paragraphs>82</Paragraphs>
  <Slides>40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9" baseType="lpstr">
      <vt:lpstr>Arial</vt:lpstr>
      <vt:lpstr>Calibri</vt:lpstr>
      <vt:lpstr>Helvetica Light</vt:lpstr>
      <vt:lpstr>Helvetica Neue</vt:lpstr>
      <vt:lpstr>Helvetica Neue Light</vt:lpstr>
      <vt:lpstr>Helvetica Neue Medium</vt:lpstr>
      <vt:lpstr>Helvetica Neue Thin</vt:lpstr>
      <vt:lpstr>Neo Sans Std Medium TR</vt:lpstr>
      <vt:lpstr>White</vt:lpstr>
      <vt:lpstr>Presentazione standard di PowerPoint</vt:lpstr>
      <vt:lpstr>Presentazione standard di PowerPoint</vt:lpstr>
      <vt:lpstr>QUANTI DI VOI HANNO LE CREDENZIALI DI ACCESSO A MY ROTARY ?</vt:lpstr>
      <vt:lpstr>Chi ha le credenziali di accesso a My Rotary ogni quanto tempo accede?</vt:lpstr>
      <vt:lpstr>Almeno una volta a settimana</vt:lpstr>
      <vt:lpstr>Presentazione standard di PowerPoint</vt:lpstr>
      <vt:lpstr>COME ACCEDERE A MY ROTARY</vt:lpstr>
      <vt:lpstr>COME ACCEDERE A MY ROTARY</vt:lpstr>
      <vt:lpstr>COME ACCEDERE A MY ROTARY</vt:lpstr>
      <vt:lpstr>COME ACCEDERE A MY ROTARY</vt:lpstr>
      <vt:lpstr>Presentazione standard di PowerPoint</vt:lpstr>
      <vt:lpstr>FORMARSI E INFORMARSI</vt:lpstr>
      <vt:lpstr>FORMARSI E INFORMARSI</vt:lpstr>
      <vt:lpstr>FORMARSI E INFORMARSI – incarichi distrettuali</vt:lpstr>
      <vt:lpstr>FORMARSI E INFORMARSI – Manuale dell’Assistente del Governatore</vt:lpstr>
      <vt:lpstr>FORMARSI E INFORMARSI – Manuale delle Commissioni Distrettuali</vt:lpstr>
      <vt:lpstr>FORMARSI E INFORMARSI – Manuali Rotariani per Incarico</vt:lpstr>
      <vt:lpstr>FORMARSI E INFORMARSI – Manuali Rotariani per Incarico</vt:lpstr>
      <vt:lpstr>FORMARSI E INFORMARSI – Manuali Rotariani per Incarico</vt:lpstr>
      <vt:lpstr>Presentazione standard di PowerPoint</vt:lpstr>
      <vt:lpstr>FORMARSI E INFORMARSI – Centro Formazione – Rotary Learning Center</vt:lpstr>
      <vt:lpstr>FORMARSI E INFORMARSI – Centro Formazione – Rotary Learning Center</vt:lpstr>
      <vt:lpstr>Presentazione standard di PowerPoint</vt:lpstr>
      <vt:lpstr>FORMARSI E INFORMARSI – Sistemi Informativi – Tools Online</vt:lpstr>
      <vt:lpstr>INFORMARSI e FORMARSI – Rotary Club Central</vt:lpstr>
      <vt:lpstr>INFORMARSI e FORMARSI – Rotary Club Central</vt:lpstr>
      <vt:lpstr>INFORMARSI e FORMARSI – Rotary Club Central</vt:lpstr>
      <vt:lpstr>INFORMARSI e FORMARSI – Rotary Club Central</vt:lpstr>
      <vt:lpstr>FORMARSI E INFORMARSI – Sistemi Informativi – Tools Online</vt:lpstr>
      <vt:lpstr>Presentazione standard di PowerPoint</vt:lpstr>
      <vt:lpstr>FORMARSI E INFORMARSI – Pubblicazioni</vt:lpstr>
      <vt:lpstr>FORMARSI E INFORMARSI – Pubblicazioni</vt:lpstr>
      <vt:lpstr>FORMARSI E INFORMARSI – Pubblicazioni</vt:lpstr>
      <vt:lpstr>FORMARSI E INFORMARSI – Pubblicazioni</vt:lpstr>
      <vt:lpstr>FORMARSI E INFORMARSI – Pubblicazioni</vt:lpstr>
      <vt:lpstr>Presentazione standard di PowerPoint</vt:lpstr>
      <vt:lpstr>ED ORA ?</vt:lpstr>
      <vt:lpstr>ED ORA ?</vt:lpstr>
      <vt:lpstr>ED ORA ?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</dc:creator>
  <cp:lastModifiedBy>User</cp:lastModifiedBy>
  <cp:revision>52</cp:revision>
  <dcterms:modified xsi:type="dcterms:W3CDTF">2020-12-04T10:22:34Z</dcterms:modified>
</cp:coreProperties>
</file>