
<file path=[Content_Types].xml><?xml version="1.0" encoding="utf-8"?>
<Types xmlns="http://schemas.openxmlformats.org/package/2006/content-types">
  <Default ContentType="image/svg+xml" Extension="svg"/>
  <Default ContentType="application/xml" Extension="xml"/>
  <Default ContentType="image/png" Extension="png"/>
  <Default ContentType="application/vnd.openxmlformats-package.relationships+xml" Extension="rels"/>
  <Default ContentType="image/x-emf" Extension="emf"/>
  <Override ContentType="application/vnd.openxmlformats-officedocument.drawingml.diagramData+xml" PartName="/ppt/diagrams/data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presentation.main+xml" PartName="/ppt/presentation.xml"/>
  <Override ContentType="application/vnd.ms-office.drawingml.diagramDrawing+xml" PartName="/ppt/diagrams/drawing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themeOverride+xml" PartName="/ppt/theme/themeOverride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presProps+xml" PartName="/ppt/presProps1.xml"/>
  <Override ContentType="application/vnd.openxmlformats-officedocument.drawingml.diagramColors+xml" PartName="/ppt/diagrams/colors1.xml"/>
  <Override ContentType="application/vnd.openxmlformats-officedocument.presentationml.tags+xml" PartName="/ppt/tags/tag2.xml"/>
  <Override ContentType="application/vnd.openxmlformats-officedocument.presentationml.tags+xml" PartName="/ppt/tags/tag1.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49" r:id="rId5"/>
    <p:sldMasterId id="2147483650" r:id="rId6"/>
    <p:sldMasterId id="214748365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y="6858000" cx="9144000"/>
  <p:notesSz cx="7010400" cy="9296400"/>
  <p:defaultTextStyle>
    <a:defPPr lvl="0">
      <a:defRPr lang="en-US"/>
    </a:defPPr>
    <a:lvl1pPr lvl="0" rtl="0" algn="l" fontAlgn="base">
      <a:spcBef>
        <a:spcPct val="0"/>
      </a:spcBef>
      <a:spcAft>
        <a:spcPct val="0"/>
      </a:spcAft>
      <a:defRPr kern="1200" sz="2400">
        <a:solidFill>
          <a:schemeClr val="tx1"/>
        </a:solidFill>
        <a:latin typeface="Arial" pitchFamily="34" charset="0"/>
        <a:ea typeface="ヒラギノ角ゴ Pro W3" charset="-128"/>
        <a:cs typeface="+mn-cs"/>
      </a:defRPr>
    </a:lvl1pPr>
    <a:lvl2pPr lvl="1" marL="457200" rtl="0" algn="l" fontAlgn="base">
      <a:spcBef>
        <a:spcPct val="0"/>
      </a:spcBef>
      <a:spcAft>
        <a:spcPct val="0"/>
      </a:spcAft>
      <a:defRPr kern="1200" sz="2400">
        <a:solidFill>
          <a:schemeClr val="tx1"/>
        </a:solidFill>
        <a:latin typeface="Arial" pitchFamily="34" charset="0"/>
        <a:ea typeface="ヒラギノ角ゴ Pro W3" charset="-128"/>
        <a:cs typeface="+mn-cs"/>
      </a:defRPr>
    </a:lvl2pPr>
    <a:lvl3pPr lvl="2" marL="914400" rtl="0" algn="l" fontAlgn="base">
      <a:spcBef>
        <a:spcPct val="0"/>
      </a:spcBef>
      <a:spcAft>
        <a:spcPct val="0"/>
      </a:spcAft>
      <a:defRPr kern="1200" sz="2400">
        <a:solidFill>
          <a:schemeClr val="tx1"/>
        </a:solidFill>
        <a:latin typeface="Arial" pitchFamily="34" charset="0"/>
        <a:ea typeface="ヒラギノ角ゴ Pro W3" charset="-128"/>
        <a:cs typeface="+mn-cs"/>
      </a:defRPr>
    </a:lvl3pPr>
    <a:lvl4pPr lvl="3" marL="1371600" rtl="0" algn="l" fontAlgn="base">
      <a:spcBef>
        <a:spcPct val="0"/>
      </a:spcBef>
      <a:spcAft>
        <a:spcPct val="0"/>
      </a:spcAft>
      <a:defRPr kern="1200" sz="2400">
        <a:solidFill>
          <a:schemeClr val="tx1"/>
        </a:solidFill>
        <a:latin typeface="Arial" pitchFamily="34" charset="0"/>
        <a:ea typeface="ヒラギノ角ゴ Pro W3" charset="-128"/>
        <a:cs typeface="+mn-cs"/>
      </a:defRPr>
    </a:lvl4pPr>
    <a:lvl5pPr lvl="4" marL="1828800" rtl="0" algn="l" fontAlgn="base">
      <a:spcBef>
        <a:spcPct val="0"/>
      </a:spcBef>
      <a:spcAft>
        <a:spcPct val="0"/>
      </a:spcAft>
      <a:defRPr kern="1200" sz="2400">
        <a:solidFill>
          <a:schemeClr val="tx1"/>
        </a:solidFill>
        <a:latin typeface="Arial" pitchFamily="34" charset="0"/>
        <a:ea typeface="ヒラギノ角ゴ Pro W3" charset="-128"/>
        <a:cs typeface="+mn-cs"/>
      </a:defRPr>
    </a:lvl5pPr>
    <a:lvl6pPr defTabSz="914400" eaLnBrk="1" hangingPunct="1" latinLnBrk="0" lvl="5" marL="2286000" rtl="0" algn="l">
      <a:defRPr kern="1200" sz="2400">
        <a:solidFill>
          <a:schemeClr val="tx1"/>
        </a:solidFill>
        <a:latin typeface="Arial" pitchFamily="34" charset="0"/>
        <a:ea typeface="ヒラギノ角ゴ Pro W3" charset="-128"/>
        <a:cs typeface="+mn-cs"/>
      </a:defRPr>
    </a:lvl6pPr>
    <a:lvl7pPr defTabSz="914400" eaLnBrk="1" hangingPunct="1" latinLnBrk="0" lvl="6" marL="2743200" rtl="0" algn="l">
      <a:defRPr kern="1200" sz="2400">
        <a:solidFill>
          <a:schemeClr val="tx1"/>
        </a:solidFill>
        <a:latin typeface="Arial" pitchFamily="34" charset="0"/>
        <a:ea typeface="ヒラギノ角ゴ Pro W3" charset="-128"/>
        <a:cs typeface="+mn-cs"/>
      </a:defRPr>
    </a:lvl7pPr>
    <a:lvl8pPr defTabSz="914400" eaLnBrk="1" hangingPunct="1" latinLnBrk="0" lvl="7" marL="3200400" rtl="0" algn="l">
      <a:defRPr kern="1200" sz="2400">
        <a:solidFill>
          <a:schemeClr val="tx1"/>
        </a:solidFill>
        <a:latin typeface="Arial" pitchFamily="34" charset="0"/>
        <a:ea typeface="ヒラギノ角ゴ Pro W3" charset="-128"/>
        <a:cs typeface="+mn-cs"/>
      </a:defRPr>
    </a:lvl8pPr>
    <a:lvl9pPr defTabSz="914400" eaLnBrk="1" hangingPunct="1" latinLnBrk="0" lvl="8" marL="3657600" rtl="0" algn="l">
      <a:defRPr kern="1200" sz="2400">
        <a:solidFill>
          <a:schemeClr val="tx1"/>
        </a:solidFill>
        <a:latin typeface="Arial" pitchFamily="34" charset="0"/>
        <a:ea typeface="ヒラギノ角ゴ Pro W3" charset="-128"/>
        <a:cs typeface="+mn-cs"/>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928">
          <p15:clr>
            <a:srgbClr val="A4A3A4"/>
          </p15:clr>
        </p15:guide>
        <p15:guide id="2" pos="2208">
          <p15:clr>
            <a:srgbClr val="A4A3A4"/>
          </p15:clr>
        </p15:guide>
      </p15:notes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28" orient="horz"/>
        <p:guide pos="2208"/>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slideMaster" Target="slideMasters/slideMaster2.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4.xml"/><Relationship Id="rId6" Type="http://schemas.openxmlformats.org/officeDocument/2006/relationships/slideMaster" Target="slideMasters/slideMaster1.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0" Type="http://schemas.openxmlformats.org/officeDocument/2006/relationships/slide" Target="slides/slide22.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424A07-554E-4154-A3F7-7130DEF4FB5D}" type="doc">
      <dgm:prSet loTypeId="urn:microsoft.com/office/officeart/2005/8/layout/radial5" loCatId="cycle" qsTypeId="urn:microsoft.com/office/officeart/2005/8/quickstyle/simple5" qsCatId="simple" csTypeId="urn:microsoft.com/office/officeart/2005/8/colors/colorful2" csCatId="colorful" phldr="1"/>
      <dgm:spPr/>
      <dgm:t>
        <a:bodyPr/>
        <a:lstStyle/>
        <a:p>
          <a:endParaRPr lang="en-US"/>
        </a:p>
      </dgm:t>
    </dgm:pt>
    <dgm:pt modelId="{C4F405F9-70BC-49FB-9EB9-11C0E21494A9}">
      <dgm:prSet phldrT="[Text]" custT="1"/>
      <dgm:spPr>
        <a:blipFill rotWithShape="0">
          <a:blip xmlns:r="http://schemas.openxmlformats.org/officeDocument/2006/relationships" r:embed="rId1"/>
          <a:stretch>
            <a:fillRect/>
          </a:stretch>
        </a:blipFill>
      </dgm:spPr>
      <dgm:t>
        <a:bodyPr/>
        <a:lstStyle/>
        <a:p>
          <a:r>
            <a:rPr lang="en-US" sz="2400" b="1" dirty="0" err="1">
              <a:solidFill>
                <a:schemeClr val="bg1"/>
              </a:solidFill>
            </a:rPr>
            <a:t>Esperti</a:t>
          </a:r>
          <a:r>
            <a:rPr lang="en-US" sz="2400" b="1" dirty="0">
              <a:solidFill>
                <a:schemeClr val="bg1"/>
              </a:solidFill>
            </a:rPr>
            <a:t> </a:t>
          </a:r>
          <a:r>
            <a:rPr lang="en-US" sz="2400" b="1" dirty="0" err="1">
              <a:solidFill>
                <a:schemeClr val="bg1"/>
              </a:solidFill>
            </a:rPr>
            <a:t>locali</a:t>
          </a:r>
          <a:endParaRPr lang="en-US" sz="2400" b="1" dirty="0">
            <a:solidFill>
              <a:schemeClr val="bg1"/>
            </a:solidFill>
          </a:endParaRPr>
        </a:p>
      </dgm:t>
    </dgm:pt>
    <dgm:pt modelId="{8A9D5C53-1370-43BC-A41F-08D6D9F61D10}" type="parTrans" cxnId="{0A1DCF83-1CDA-49A6-B4B4-444EE0C02FBF}">
      <dgm:prSet/>
      <dgm:spPr/>
      <dgm:t>
        <a:bodyPr/>
        <a:lstStyle/>
        <a:p>
          <a:endParaRPr lang="en-US" sz="2000" b="1">
            <a:solidFill>
              <a:srgbClr val="000000"/>
            </a:solidFill>
          </a:endParaRPr>
        </a:p>
      </dgm:t>
    </dgm:pt>
    <dgm:pt modelId="{0A68256C-3FFE-4F91-AA34-978F0F914EE6}" type="sibTrans" cxnId="{0A1DCF83-1CDA-49A6-B4B4-444EE0C02FBF}">
      <dgm:prSet/>
      <dgm:spPr/>
      <dgm:t>
        <a:bodyPr/>
        <a:lstStyle/>
        <a:p>
          <a:endParaRPr lang="en-US" sz="2000" b="1">
            <a:solidFill>
              <a:srgbClr val="000000"/>
            </a:solidFill>
          </a:endParaRPr>
        </a:p>
      </dgm:t>
    </dgm:pt>
    <dgm:pt modelId="{44E47CC9-3C10-49F9-BB47-4248EED8D24C}">
      <dgm:prSet phldrT="[Text]" custT="1"/>
      <dgm:spPr/>
      <dgm:t>
        <a:bodyPr/>
        <a:lstStyle/>
        <a:p>
          <a:r>
            <a:rPr lang="en-US" sz="1600" dirty="0" err="1">
              <a:solidFill>
                <a:srgbClr val="000000"/>
              </a:solidFill>
            </a:rPr>
            <a:t>Doti</a:t>
          </a:r>
          <a:r>
            <a:rPr lang="en-US" sz="1600" dirty="0">
              <a:solidFill>
                <a:srgbClr val="000000"/>
              </a:solidFill>
            </a:rPr>
            <a:t> e </a:t>
          </a:r>
          <a:r>
            <a:rPr lang="en-US" sz="1600" dirty="0" err="1">
              <a:solidFill>
                <a:srgbClr val="000000"/>
              </a:solidFill>
            </a:rPr>
            <a:t>competenze</a:t>
          </a:r>
          <a:r>
            <a:rPr lang="en-US" sz="1600" dirty="0">
              <a:solidFill>
                <a:srgbClr val="000000"/>
              </a:solidFill>
            </a:rPr>
            <a:t> </a:t>
          </a:r>
          <a:r>
            <a:rPr lang="en-US" sz="1600" dirty="0" err="1">
              <a:solidFill>
                <a:srgbClr val="000000"/>
              </a:solidFill>
            </a:rPr>
            <a:t>tecniche</a:t>
          </a:r>
          <a:endParaRPr lang="en-US" sz="1600" b="0" dirty="0">
            <a:solidFill>
              <a:srgbClr val="000000"/>
            </a:solidFill>
            <a:latin typeface="Arial Narrow" panose="020B0606020202030204" pitchFamily="34" charset="0"/>
          </a:endParaRPr>
        </a:p>
      </dgm:t>
    </dgm:pt>
    <dgm:pt modelId="{D1DB21DE-35C3-44F1-870F-11C153B5E660}" type="parTrans" cxnId="{23C735B6-5250-45E1-91F6-DF0CDA4AEBB7}">
      <dgm:prSet custT="1"/>
      <dgm:spPr/>
      <dgm:t>
        <a:bodyPr/>
        <a:lstStyle/>
        <a:p>
          <a:endParaRPr lang="en-US" sz="1000" b="1">
            <a:solidFill>
              <a:srgbClr val="000000"/>
            </a:solidFill>
          </a:endParaRPr>
        </a:p>
      </dgm:t>
    </dgm:pt>
    <dgm:pt modelId="{7F967D26-1FA5-4F94-BE4E-0ED9E821A11C}" type="sibTrans" cxnId="{23C735B6-5250-45E1-91F6-DF0CDA4AEBB7}">
      <dgm:prSet/>
      <dgm:spPr/>
      <dgm:t>
        <a:bodyPr/>
        <a:lstStyle/>
        <a:p>
          <a:endParaRPr lang="en-US" sz="2000" b="1">
            <a:solidFill>
              <a:srgbClr val="000000"/>
            </a:solidFill>
          </a:endParaRPr>
        </a:p>
      </dgm:t>
    </dgm:pt>
    <dgm:pt modelId="{7BED18E3-0644-42ED-86E6-F6318D3E2F4F}">
      <dgm:prSet phldrT="[Text]" custT="1"/>
      <dgm:spPr/>
      <dgm:t>
        <a:bodyPr/>
        <a:lstStyle/>
        <a:p>
          <a:r>
            <a:rPr lang="en-US" sz="1600" dirty="0" err="1">
              <a:solidFill>
                <a:srgbClr val="000000"/>
              </a:solidFill>
            </a:rPr>
            <a:t>Doti</a:t>
          </a:r>
          <a:r>
            <a:rPr lang="en-US" sz="1600" dirty="0">
              <a:solidFill>
                <a:srgbClr val="000000"/>
              </a:solidFill>
            </a:rPr>
            <a:t> </a:t>
          </a:r>
          <a:r>
            <a:rPr lang="en-US" sz="1600" dirty="0" err="1">
              <a:solidFill>
                <a:srgbClr val="000000"/>
              </a:solidFill>
            </a:rPr>
            <a:t>linguistiche</a:t>
          </a:r>
          <a:r>
            <a:rPr lang="en-US" sz="1600" dirty="0">
              <a:solidFill>
                <a:srgbClr val="000000"/>
              </a:solidFill>
            </a:rPr>
            <a:t> e </a:t>
          </a:r>
          <a:r>
            <a:rPr lang="en-US" sz="1600" dirty="0" err="1">
              <a:solidFill>
                <a:srgbClr val="000000"/>
              </a:solidFill>
            </a:rPr>
            <a:t>comunicazione</a:t>
          </a:r>
          <a:r>
            <a:rPr lang="en-US" sz="1600" dirty="0">
              <a:solidFill>
                <a:srgbClr val="000000"/>
              </a:solidFill>
            </a:rPr>
            <a:t> </a:t>
          </a:r>
          <a:endParaRPr lang="en-US" sz="1600" b="0" dirty="0">
            <a:solidFill>
              <a:srgbClr val="000000"/>
            </a:solidFill>
            <a:latin typeface="Arial Narrow" panose="020B0606020202030204" pitchFamily="34" charset="0"/>
          </a:endParaRPr>
        </a:p>
      </dgm:t>
    </dgm:pt>
    <dgm:pt modelId="{9D6BB63B-9D8B-46DD-868A-3D90E712507E}" type="parTrans" cxnId="{DC18438C-478F-4899-9AAC-501890E7A4E9}">
      <dgm:prSet custT="1"/>
      <dgm:spPr/>
      <dgm:t>
        <a:bodyPr/>
        <a:lstStyle/>
        <a:p>
          <a:endParaRPr lang="en-US" sz="1000" b="1">
            <a:solidFill>
              <a:srgbClr val="000000"/>
            </a:solidFill>
          </a:endParaRPr>
        </a:p>
      </dgm:t>
    </dgm:pt>
    <dgm:pt modelId="{194BD454-B240-4C0F-9641-DB9B420204B7}" type="sibTrans" cxnId="{DC18438C-478F-4899-9AAC-501890E7A4E9}">
      <dgm:prSet/>
      <dgm:spPr/>
      <dgm:t>
        <a:bodyPr/>
        <a:lstStyle/>
        <a:p>
          <a:endParaRPr lang="en-US" sz="2000" b="1">
            <a:solidFill>
              <a:srgbClr val="000000"/>
            </a:solidFill>
          </a:endParaRPr>
        </a:p>
      </dgm:t>
    </dgm:pt>
    <dgm:pt modelId="{6E9F635A-6864-4659-BE5C-EE47F3937D01}">
      <dgm:prSet phldrT="[Text]" custT="1"/>
      <dgm:spPr/>
      <dgm:t>
        <a:bodyPr/>
        <a:lstStyle/>
        <a:p>
          <a:r>
            <a:rPr lang="en-US" sz="1600" dirty="0" err="1">
              <a:solidFill>
                <a:srgbClr val="000000"/>
              </a:solidFill>
            </a:rPr>
            <a:t>Competenza</a:t>
          </a:r>
          <a:r>
            <a:rPr lang="en-US" sz="1600" dirty="0">
              <a:solidFill>
                <a:srgbClr val="000000"/>
              </a:solidFill>
            </a:rPr>
            <a:t> </a:t>
          </a:r>
          <a:r>
            <a:rPr lang="en-US" sz="1600" dirty="0" err="1">
              <a:solidFill>
                <a:srgbClr val="000000"/>
              </a:solidFill>
            </a:rPr>
            <a:t>universitaria</a:t>
          </a:r>
          <a:r>
            <a:rPr lang="en-US" sz="1600" dirty="0">
              <a:solidFill>
                <a:srgbClr val="000000"/>
              </a:solidFill>
            </a:rPr>
            <a:t> </a:t>
          </a:r>
          <a:endParaRPr lang="en-US" sz="1600" b="0" dirty="0">
            <a:solidFill>
              <a:srgbClr val="000000"/>
            </a:solidFill>
            <a:latin typeface="Arial Narrow" panose="020B0606020202030204" pitchFamily="34" charset="0"/>
          </a:endParaRPr>
        </a:p>
      </dgm:t>
    </dgm:pt>
    <dgm:pt modelId="{1C0977D6-947A-4BFA-A417-DB5EFFA50CD8}" type="parTrans" cxnId="{75B5F4BC-D603-44EB-8ACA-8502BA018ED6}">
      <dgm:prSet custT="1"/>
      <dgm:spPr/>
      <dgm:t>
        <a:bodyPr/>
        <a:lstStyle/>
        <a:p>
          <a:endParaRPr lang="en-US" sz="1000" b="1">
            <a:solidFill>
              <a:srgbClr val="000000"/>
            </a:solidFill>
          </a:endParaRPr>
        </a:p>
      </dgm:t>
    </dgm:pt>
    <dgm:pt modelId="{E97361F4-5303-4850-B33B-3B66FBAF2D96}" type="sibTrans" cxnId="{75B5F4BC-D603-44EB-8ACA-8502BA018ED6}">
      <dgm:prSet/>
      <dgm:spPr/>
      <dgm:t>
        <a:bodyPr/>
        <a:lstStyle/>
        <a:p>
          <a:endParaRPr lang="en-US" sz="2000" b="1">
            <a:solidFill>
              <a:srgbClr val="000000"/>
            </a:solidFill>
          </a:endParaRPr>
        </a:p>
      </dgm:t>
    </dgm:pt>
    <dgm:pt modelId="{B91A266C-69F2-4A12-A20F-879044D93C40}">
      <dgm:prSet phldrT="[Text]" custT="1"/>
      <dgm:spPr/>
      <dgm:t>
        <a:bodyPr/>
        <a:lstStyle/>
        <a:p>
          <a:r>
            <a:rPr lang="en-US" sz="1600" dirty="0" err="1">
              <a:solidFill>
                <a:srgbClr val="000000"/>
              </a:solidFill>
            </a:rPr>
            <a:t>Persone</a:t>
          </a:r>
          <a:r>
            <a:rPr lang="en-US" sz="1600" dirty="0">
              <a:solidFill>
                <a:srgbClr val="000000"/>
              </a:solidFill>
            </a:rPr>
            <a:t> </a:t>
          </a:r>
          <a:r>
            <a:rPr lang="en-US" sz="1600" dirty="0" err="1">
              <a:solidFill>
                <a:srgbClr val="000000"/>
              </a:solidFill>
            </a:rPr>
            <a:t>esperte</a:t>
          </a:r>
          <a:r>
            <a:rPr lang="en-US" sz="1600" dirty="0">
              <a:solidFill>
                <a:srgbClr val="000000"/>
              </a:solidFill>
            </a:rPr>
            <a:t> con </a:t>
          </a:r>
          <a:r>
            <a:rPr lang="en-US" sz="1600" dirty="0" err="1">
              <a:solidFill>
                <a:srgbClr val="000000"/>
              </a:solidFill>
            </a:rPr>
            <a:t>domande</a:t>
          </a:r>
          <a:r>
            <a:rPr lang="en-US" sz="1600" dirty="0">
              <a:solidFill>
                <a:srgbClr val="000000"/>
              </a:solidFill>
            </a:rPr>
            <a:t> di </a:t>
          </a:r>
          <a:r>
            <a:rPr lang="en-US" sz="1600" dirty="0" err="1">
              <a:solidFill>
                <a:srgbClr val="000000"/>
              </a:solidFill>
            </a:rPr>
            <a:t>sovvenzione</a:t>
          </a:r>
          <a:endParaRPr lang="en-US" sz="1600" b="0" dirty="0">
            <a:solidFill>
              <a:srgbClr val="000000"/>
            </a:solidFill>
            <a:latin typeface="Arial Narrow" panose="020B0606020202030204" pitchFamily="34" charset="0"/>
          </a:endParaRPr>
        </a:p>
      </dgm:t>
    </dgm:pt>
    <dgm:pt modelId="{ABD1B7A1-F0BD-4C74-AB51-A85548D7641C}" type="parTrans" cxnId="{C01ACB19-4D25-4AF7-AFCB-803B1A461977}">
      <dgm:prSet custT="1"/>
      <dgm:spPr/>
      <dgm:t>
        <a:bodyPr/>
        <a:lstStyle/>
        <a:p>
          <a:endParaRPr lang="en-US" sz="1000" b="1">
            <a:solidFill>
              <a:srgbClr val="000000"/>
            </a:solidFill>
          </a:endParaRPr>
        </a:p>
      </dgm:t>
    </dgm:pt>
    <dgm:pt modelId="{C4E8A88E-1FE8-4748-8D81-D71263EC309E}" type="sibTrans" cxnId="{C01ACB19-4D25-4AF7-AFCB-803B1A461977}">
      <dgm:prSet/>
      <dgm:spPr/>
      <dgm:t>
        <a:bodyPr/>
        <a:lstStyle/>
        <a:p>
          <a:endParaRPr lang="en-US" sz="2000" b="1">
            <a:solidFill>
              <a:srgbClr val="000000"/>
            </a:solidFill>
          </a:endParaRPr>
        </a:p>
      </dgm:t>
    </dgm:pt>
    <dgm:pt modelId="{E51303F7-3EC5-48A2-87F3-19922FA0AEFF}">
      <dgm:prSet phldrT="[Text]" custT="1"/>
      <dgm:spPr/>
      <dgm:t>
        <a:bodyPr/>
        <a:lstStyle/>
        <a:p>
          <a:r>
            <a:rPr lang="en-US" sz="1600" dirty="0" err="1">
              <a:solidFill>
                <a:srgbClr val="000000"/>
              </a:solidFill>
            </a:rPr>
            <a:t>Acquisto</a:t>
          </a:r>
          <a:r>
            <a:rPr lang="en-US" sz="1600" dirty="0">
              <a:solidFill>
                <a:srgbClr val="000000"/>
              </a:solidFill>
            </a:rPr>
            <a:t> </a:t>
          </a:r>
          <a:r>
            <a:rPr lang="en-US" sz="1600" dirty="0" err="1">
              <a:solidFill>
                <a:srgbClr val="000000"/>
              </a:solidFill>
            </a:rPr>
            <a:t>rifornimenti</a:t>
          </a:r>
          <a:endParaRPr lang="en-US" sz="1600" b="0" dirty="0">
            <a:solidFill>
              <a:srgbClr val="000000"/>
            </a:solidFill>
            <a:latin typeface="Arial Narrow" panose="020B0606020202030204" pitchFamily="34" charset="0"/>
          </a:endParaRPr>
        </a:p>
      </dgm:t>
    </dgm:pt>
    <dgm:pt modelId="{3848A3B5-23AB-4504-BA7E-92B5D6941C01}" type="parTrans" cxnId="{AE1ABFE0-8102-4168-B7D9-06CF13ADBF11}">
      <dgm:prSet custT="1"/>
      <dgm:spPr/>
      <dgm:t>
        <a:bodyPr/>
        <a:lstStyle/>
        <a:p>
          <a:endParaRPr lang="en-US" sz="1000" b="1">
            <a:solidFill>
              <a:srgbClr val="000000"/>
            </a:solidFill>
          </a:endParaRPr>
        </a:p>
      </dgm:t>
    </dgm:pt>
    <dgm:pt modelId="{7A63E686-5864-42F4-BD3D-B10CC830F14F}" type="sibTrans" cxnId="{AE1ABFE0-8102-4168-B7D9-06CF13ADBF11}">
      <dgm:prSet/>
      <dgm:spPr/>
      <dgm:t>
        <a:bodyPr/>
        <a:lstStyle/>
        <a:p>
          <a:endParaRPr lang="en-US" sz="2000" b="1">
            <a:solidFill>
              <a:srgbClr val="000000"/>
            </a:solidFill>
          </a:endParaRPr>
        </a:p>
      </dgm:t>
    </dgm:pt>
    <dgm:pt modelId="{BEC21E78-3A5D-4915-9297-97362359002D}">
      <dgm:prSet phldrT="[Text]" custT="1"/>
      <dgm:spPr/>
      <dgm:t>
        <a:bodyPr/>
        <a:lstStyle/>
        <a:p>
          <a:r>
            <a:rPr lang="en-US" sz="1600" dirty="0" err="1">
              <a:solidFill>
                <a:srgbClr val="000000"/>
              </a:solidFill>
            </a:rPr>
            <a:t>Sovvenzioni</a:t>
          </a:r>
          <a:r>
            <a:rPr lang="en-US" sz="1600" dirty="0">
              <a:solidFill>
                <a:srgbClr val="000000"/>
              </a:solidFill>
            </a:rPr>
            <a:t> </a:t>
          </a:r>
          <a:r>
            <a:rPr lang="en-US" sz="1600" dirty="0" err="1">
              <a:solidFill>
                <a:srgbClr val="000000"/>
              </a:solidFill>
            </a:rPr>
            <a:t>internazionali</a:t>
          </a:r>
          <a:r>
            <a:rPr lang="en-US" sz="1600" dirty="0">
              <a:solidFill>
                <a:srgbClr val="000000"/>
              </a:solidFill>
            </a:rPr>
            <a:t> </a:t>
          </a:r>
          <a:endParaRPr lang="en-US" sz="1600" b="0" dirty="0">
            <a:solidFill>
              <a:srgbClr val="000000"/>
            </a:solidFill>
            <a:latin typeface="Arial Narrow" panose="020B0606020202030204" pitchFamily="34" charset="0"/>
          </a:endParaRPr>
        </a:p>
      </dgm:t>
    </dgm:pt>
    <dgm:pt modelId="{97B9D837-5D96-487A-855D-5C25E0251471}" type="parTrans" cxnId="{F020C07C-8826-4AA5-983E-498A39928CF1}">
      <dgm:prSet custT="1"/>
      <dgm:spPr/>
      <dgm:t>
        <a:bodyPr/>
        <a:lstStyle/>
        <a:p>
          <a:endParaRPr lang="en-US" sz="1000" b="1">
            <a:solidFill>
              <a:srgbClr val="000000"/>
            </a:solidFill>
          </a:endParaRPr>
        </a:p>
      </dgm:t>
    </dgm:pt>
    <dgm:pt modelId="{19E48BCF-0E5B-400A-96C5-5F4FC8C40333}" type="sibTrans" cxnId="{F020C07C-8826-4AA5-983E-498A39928CF1}">
      <dgm:prSet/>
      <dgm:spPr/>
      <dgm:t>
        <a:bodyPr/>
        <a:lstStyle/>
        <a:p>
          <a:endParaRPr lang="en-US" sz="2000" b="1">
            <a:solidFill>
              <a:srgbClr val="000000"/>
            </a:solidFill>
          </a:endParaRPr>
        </a:p>
      </dgm:t>
    </dgm:pt>
    <dgm:pt modelId="{C067D93B-C6C6-4C43-B000-B1BBA5A1783C}">
      <dgm:prSet phldrT="[Text]" custT="1"/>
      <dgm:spPr/>
      <dgm:t>
        <a:bodyPr/>
        <a:lstStyle/>
        <a:p>
          <a:r>
            <a:rPr lang="en-US" sz="1600" dirty="0" err="1">
              <a:solidFill>
                <a:srgbClr val="000000"/>
              </a:solidFill>
            </a:rPr>
            <a:t>Esperti</a:t>
          </a:r>
          <a:r>
            <a:rPr lang="en-US" sz="1600" dirty="0">
              <a:solidFill>
                <a:srgbClr val="000000"/>
              </a:solidFill>
            </a:rPr>
            <a:t> di </a:t>
          </a:r>
          <a:r>
            <a:rPr lang="en-US" sz="1600" dirty="0" err="1">
              <a:solidFill>
                <a:srgbClr val="000000"/>
              </a:solidFill>
            </a:rPr>
            <a:t>gestione</a:t>
          </a:r>
          <a:r>
            <a:rPr lang="en-US" sz="1600" dirty="0">
              <a:solidFill>
                <a:srgbClr val="000000"/>
              </a:solidFill>
            </a:rPr>
            <a:t> </a:t>
          </a:r>
          <a:r>
            <a:rPr lang="en-US" sz="1600" dirty="0" err="1">
              <a:solidFill>
                <a:srgbClr val="000000"/>
              </a:solidFill>
            </a:rPr>
            <a:t>progetti</a:t>
          </a:r>
          <a:endParaRPr lang="en-US" sz="1600" b="0" dirty="0">
            <a:solidFill>
              <a:srgbClr val="000000"/>
            </a:solidFill>
            <a:latin typeface="Arial Narrow" panose="020B0606020202030204" pitchFamily="34" charset="0"/>
          </a:endParaRPr>
        </a:p>
      </dgm:t>
    </dgm:pt>
    <dgm:pt modelId="{3A3125C4-2058-4E54-82E2-EC8FA4A28273}" type="parTrans" cxnId="{560ED54C-8F4F-4141-9AD5-5D88DACDBC9C}">
      <dgm:prSet custT="1"/>
      <dgm:spPr/>
      <dgm:t>
        <a:bodyPr/>
        <a:lstStyle/>
        <a:p>
          <a:endParaRPr lang="en-US" sz="1000" b="1">
            <a:solidFill>
              <a:srgbClr val="000000"/>
            </a:solidFill>
          </a:endParaRPr>
        </a:p>
      </dgm:t>
    </dgm:pt>
    <dgm:pt modelId="{F9DE52E6-9CE6-434C-8B07-1626FF31D49E}" type="sibTrans" cxnId="{560ED54C-8F4F-4141-9AD5-5D88DACDBC9C}">
      <dgm:prSet/>
      <dgm:spPr/>
      <dgm:t>
        <a:bodyPr/>
        <a:lstStyle/>
        <a:p>
          <a:endParaRPr lang="en-US" sz="2000" b="1">
            <a:solidFill>
              <a:srgbClr val="000000"/>
            </a:solidFill>
          </a:endParaRPr>
        </a:p>
      </dgm:t>
    </dgm:pt>
    <dgm:pt modelId="{D2A201BB-C57C-49C0-89DC-DA797B0D6D99}">
      <dgm:prSet phldrT="[Text]" custT="1"/>
      <dgm:spPr/>
      <dgm:t>
        <a:bodyPr/>
        <a:lstStyle/>
        <a:p>
          <a:r>
            <a:rPr lang="en-US" sz="1600" dirty="0" err="1">
              <a:solidFill>
                <a:srgbClr val="000000"/>
              </a:solidFill>
            </a:rPr>
            <a:t>Esperti</a:t>
          </a:r>
          <a:r>
            <a:rPr lang="en-US" sz="1600" dirty="0">
              <a:solidFill>
                <a:srgbClr val="000000"/>
              </a:solidFill>
            </a:rPr>
            <a:t> di </a:t>
          </a:r>
          <a:r>
            <a:rPr lang="en-US" sz="1600" dirty="0" err="1">
              <a:solidFill>
                <a:srgbClr val="000000"/>
              </a:solidFill>
            </a:rPr>
            <a:t>valutazione</a:t>
          </a:r>
          <a:r>
            <a:rPr lang="en-US" sz="1600" dirty="0">
              <a:solidFill>
                <a:srgbClr val="000000"/>
              </a:solidFill>
            </a:rPr>
            <a:t> </a:t>
          </a:r>
          <a:r>
            <a:rPr lang="en-US" sz="1600" dirty="0" err="1">
              <a:solidFill>
                <a:srgbClr val="000000"/>
              </a:solidFill>
            </a:rPr>
            <a:t>comunitaria</a:t>
          </a:r>
          <a:endParaRPr lang="en-US" sz="1600" b="0" dirty="0">
            <a:solidFill>
              <a:srgbClr val="000000"/>
            </a:solidFill>
            <a:latin typeface="Arial Narrow" panose="020B0606020202030204" pitchFamily="34" charset="0"/>
          </a:endParaRPr>
        </a:p>
      </dgm:t>
    </dgm:pt>
    <dgm:pt modelId="{C04C56F4-A9C6-48A3-BC40-3E00B3D10365}" type="parTrans" cxnId="{193C022C-DEDD-4537-BF7D-BDAF46492CB7}">
      <dgm:prSet custT="1"/>
      <dgm:spPr/>
      <dgm:t>
        <a:bodyPr/>
        <a:lstStyle/>
        <a:p>
          <a:endParaRPr lang="en-US" sz="1000" b="1">
            <a:solidFill>
              <a:srgbClr val="000000"/>
            </a:solidFill>
          </a:endParaRPr>
        </a:p>
      </dgm:t>
    </dgm:pt>
    <dgm:pt modelId="{66C60E7E-A2DA-4469-9F72-FDFA0D6033DA}" type="sibTrans" cxnId="{193C022C-DEDD-4537-BF7D-BDAF46492CB7}">
      <dgm:prSet/>
      <dgm:spPr/>
      <dgm:t>
        <a:bodyPr/>
        <a:lstStyle/>
        <a:p>
          <a:endParaRPr lang="en-US" sz="2000" b="1">
            <a:solidFill>
              <a:srgbClr val="000000"/>
            </a:solidFill>
          </a:endParaRPr>
        </a:p>
      </dgm:t>
    </dgm:pt>
    <dgm:pt modelId="{41A022E8-DB08-4AAE-BF81-EBBCE9E13FDD}">
      <dgm:prSet custT="1"/>
      <dgm:spPr/>
      <dgm:t>
        <a:bodyPr/>
        <a:lstStyle/>
        <a:p>
          <a:r>
            <a:rPr lang="en-US" sz="1600" dirty="0" err="1">
              <a:solidFill>
                <a:srgbClr val="000000"/>
              </a:solidFill>
            </a:rPr>
            <a:t>Esperti</a:t>
          </a:r>
          <a:r>
            <a:rPr lang="en-US" sz="1600" dirty="0">
              <a:solidFill>
                <a:srgbClr val="000000"/>
              </a:solidFill>
            </a:rPr>
            <a:t> di </a:t>
          </a:r>
          <a:r>
            <a:rPr lang="en-US" sz="1600" dirty="0" err="1">
              <a:solidFill>
                <a:srgbClr val="000000"/>
              </a:solidFill>
            </a:rPr>
            <a:t>subappalti</a:t>
          </a:r>
          <a:endParaRPr lang="en-US" sz="1600" b="0" dirty="0">
            <a:solidFill>
              <a:srgbClr val="000000"/>
            </a:solidFill>
            <a:latin typeface="Arial Narrow" panose="020B0606020202030204" pitchFamily="34" charset="0"/>
          </a:endParaRPr>
        </a:p>
      </dgm:t>
    </dgm:pt>
    <dgm:pt modelId="{B02FE52F-767F-49F1-AFFB-601BAC827936}" type="parTrans" cxnId="{6F724F6B-BB37-430E-B496-4290304BD460}">
      <dgm:prSet custT="1"/>
      <dgm:spPr/>
      <dgm:t>
        <a:bodyPr/>
        <a:lstStyle/>
        <a:p>
          <a:endParaRPr lang="en-US" sz="1000" b="1">
            <a:solidFill>
              <a:srgbClr val="000000"/>
            </a:solidFill>
          </a:endParaRPr>
        </a:p>
      </dgm:t>
    </dgm:pt>
    <dgm:pt modelId="{FCA667DA-6164-4D74-870E-2D90AC19FB59}" type="sibTrans" cxnId="{6F724F6B-BB37-430E-B496-4290304BD460}">
      <dgm:prSet/>
      <dgm:spPr/>
      <dgm:t>
        <a:bodyPr/>
        <a:lstStyle/>
        <a:p>
          <a:endParaRPr lang="en-US" sz="2000" b="1">
            <a:solidFill>
              <a:srgbClr val="000000"/>
            </a:solidFill>
          </a:endParaRPr>
        </a:p>
      </dgm:t>
    </dgm:pt>
    <dgm:pt modelId="{64CDDE38-D494-4894-B52C-B2E38B85460E}" type="pres">
      <dgm:prSet presAssocID="{ED424A07-554E-4154-A3F7-7130DEF4FB5D}" presName="Name0" presStyleCnt="0">
        <dgm:presLayoutVars>
          <dgm:chMax val="1"/>
          <dgm:dir/>
          <dgm:animLvl val="ctr"/>
          <dgm:resizeHandles val="exact"/>
        </dgm:presLayoutVars>
      </dgm:prSet>
      <dgm:spPr/>
    </dgm:pt>
    <dgm:pt modelId="{EE6BECEF-B0EF-43A1-A730-0587325B076F}" type="pres">
      <dgm:prSet presAssocID="{C4F405F9-70BC-49FB-9EB9-11C0E21494A9}" presName="centerShape" presStyleLbl="node0" presStyleIdx="0" presStyleCnt="1" custScaleX="170168" custScaleY="138942" custLinFactNeighborX="2127" custLinFactNeighborY="3796"/>
      <dgm:spPr/>
    </dgm:pt>
    <dgm:pt modelId="{D202BBE4-0A25-4D4C-8262-DA6A8ED3D591}" type="pres">
      <dgm:prSet presAssocID="{D1DB21DE-35C3-44F1-870F-11C153B5E660}" presName="parTrans" presStyleLbl="sibTrans2D1" presStyleIdx="0" presStyleCnt="9"/>
      <dgm:spPr/>
    </dgm:pt>
    <dgm:pt modelId="{24376966-85C3-4748-957A-937F3EFBA4A8}" type="pres">
      <dgm:prSet presAssocID="{D1DB21DE-35C3-44F1-870F-11C153B5E660}" presName="connectorText" presStyleLbl="sibTrans2D1" presStyleIdx="0" presStyleCnt="9"/>
      <dgm:spPr/>
    </dgm:pt>
    <dgm:pt modelId="{70CB57E3-B815-4A71-AD20-A5B47C61F2AD}" type="pres">
      <dgm:prSet presAssocID="{44E47CC9-3C10-49F9-BB47-4248EED8D24C}" presName="node" presStyleLbl="node1" presStyleIdx="0" presStyleCnt="9" custScaleX="144890" custScaleY="146818" custRadScaleRad="86774" custRadScaleInc="57833">
        <dgm:presLayoutVars>
          <dgm:bulletEnabled val="1"/>
        </dgm:presLayoutVars>
      </dgm:prSet>
      <dgm:spPr/>
    </dgm:pt>
    <dgm:pt modelId="{627AFC84-BD9A-4CCE-92DE-3F4EF81BDF07}" type="pres">
      <dgm:prSet presAssocID="{9D6BB63B-9D8B-46DD-868A-3D90E712507E}" presName="parTrans" presStyleLbl="sibTrans2D1" presStyleIdx="1" presStyleCnt="9" custScaleX="214764"/>
      <dgm:spPr/>
    </dgm:pt>
    <dgm:pt modelId="{5E6D38FF-69AC-44A3-AFCB-20A932A5DFFF}" type="pres">
      <dgm:prSet presAssocID="{9D6BB63B-9D8B-46DD-868A-3D90E712507E}" presName="connectorText" presStyleLbl="sibTrans2D1" presStyleIdx="1" presStyleCnt="9"/>
      <dgm:spPr/>
    </dgm:pt>
    <dgm:pt modelId="{F133A3B0-91DD-4429-91FB-1658D1E2EFFA}" type="pres">
      <dgm:prSet presAssocID="{7BED18E3-0644-42ED-86E6-F6318D3E2F4F}" presName="node" presStyleLbl="node1" presStyleIdx="1" presStyleCnt="9" custScaleX="156635" custScaleY="166624" custRadScaleRad="88979" custRadScaleInc="85447">
        <dgm:presLayoutVars>
          <dgm:bulletEnabled val="1"/>
        </dgm:presLayoutVars>
      </dgm:prSet>
      <dgm:spPr/>
    </dgm:pt>
    <dgm:pt modelId="{FF8FC09C-89F5-4D92-8E66-6D29E1C3CFEF}" type="pres">
      <dgm:prSet presAssocID="{1C0977D6-947A-4BFA-A417-DB5EFFA50CD8}" presName="parTrans" presStyleLbl="sibTrans2D1" presStyleIdx="2" presStyleCnt="9"/>
      <dgm:spPr/>
    </dgm:pt>
    <dgm:pt modelId="{8DD39AA5-1EE4-405A-8DD4-D34D8030F18F}" type="pres">
      <dgm:prSet presAssocID="{1C0977D6-947A-4BFA-A417-DB5EFFA50CD8}" presName="connectorText" presStyleLbl="sibTrans2D1" presStyleIdx="2" presStyleCnt="9"/>
      <dgm:spPr/>
    </dgm:pt>
    <dgm:pt modelId="{87C83145-353E-42C7-BE8E-906D4993AF7A}" type="pres">
      <dgm:prSet presAssocID="{6E9F635A-6864-4659-BE5C-EE47F3937D01}" presName="node" presStyleLbl="node1" presStyleIdx="2" presStyleCnt="9" custScaleX="140265" custScaleY="151366" custRadScaleRad="101097" custRadScaleInc="88980">
        <dgm:presLayoutVars>
          <dgm:bulletEnabled val="1"/>
        </dgm:presLayoutVars>
      </dgm:prSet>
      <dgm:spPr/>
    </dgm:pt>
    <dgm:pt modelId="{7A79A6F8-533D-4676-BCDA-263DF660BC78}" type="pres">
      <dgm:prSet presAssocID="{ABD1B7A1-F0BD-4C74-AB51-A85548D7641C}" presName="parTrans" presStyleLbl="sibTrans2D1" presStyleIdx="3" presStyleCnt="9"/>
      <dgm:spPr/>
    </dgm:pt>
    <dgm:pt modelId="{1A86A772-E3C8-4AF5-8218-8A86617F031E}" type="pres">
      <dgm:prSet presAssocID="{ABD1B7A1-F0BD-4C74-AB51-A85548D7641C}" presName="connectorText" presStyleLbl="sibTrans2D1" presStyleIdx="3" presStyleCnt="9"/>
      <dgm:spPr/>
    </dgm:pt>
    <dgm:pt modelId="{335457AB-6624-4C22-B513-997718AE5568}" type="pres">
      <dgm:prSet presAssocID="{B91A266C-69F2-4A12-A20F-879044D93C40}" presName="node" presStyleLbl="node1" presStyleIdx="3" presStyleCnt="9" custScaleX="127417" custScaleY="134437" custRadScaleRad="100898" custRadScaleInc="79834">
        <dgm:presLayoutVars>
          <dgm:bulletEnabled val="1"/>
        </dgm:presLayoutVars>
      </dgm:prSet>
      <dgm:spPr/>
    </dgm:pt>
    <dgm:pt modelId="{C1AC27BA-96CC-471F-B0C3-65AC5DC211CC}" type="pres">
      <dgm:prSet presAssocID="{97B9D837-5D96-487A-855D-5C25E0251471}" presName="parTrans" presStyleLbl="sibTrans2D1" presStyleIdx="4" presStyleCnt="9"/>
      <dgm:spPr/>
    </dgm:pt>
    <dgm:pt modelId="{787F32E5-2160-4811-831D-D758575149F7}" type="pres">
      <dgm:prSet presAssocID="{97B9D837-5D96-487A-855D-5C25E0251471}" presName="connectorText" presStyleLbl="sibTrans2D1" presStyleIdx="4" presStyleCnt="9"/>
      <dgm:spPr/>
    </dgm:pt>
    <dgm:pt modelId="{E1AEDB63-A9FB-49DB-B51E-AA2DFB4170D5}" type="pres">
      <dgm:prSet presAssocID="{BEC21E78-3A5D-4915-9297-97362359002D}" presName="node" presStyleLbl="node1" presStyleIdx="4" presStyleCnt="9" custScaleX="143150" custScaleY="139833" custRadScaleRad="97094" custRadScaleInc="73166">
        <dgm:presLayoutVars>
          <dgm:bulletEnabled val="1"/>
        </dgm:presLayoutVars>
      </dgm:prSet>
      <dgm:spPr/>
    </dgm:pt>
    <dgm:pt modelId="{D8F7AC24-AF82-4493-99FB-5CC886F2513A}" type="pres">
      <dgm:prSet presAssocID="{3A3125C4-2058-4E54-82E2-EC8FA4A28273}" presName="parTrans" presStyleLbl="sibTrans2D1" presStyleIdx="5" presStyleCnt="9"/>
      <dgm:spPr/>
    </dgm:pt>
    <dgm:pt modelId="{5535738C-B427-41EF-A786-2C580DC5839A}" type="pres">
      <dgm:prSet presAssocID="{3A3125C4-2058-4E54-82E2-EC8FA4A28273}" presName="connectorText" presStyleLbl="sibTrans2D1" presStyleIdx="5" presStyleCnt="9"/>
      <dgm:spPr/>
    </dgm:pt>
    <dgm:pt modelId="{A8336C72-DE2C-4765-8ADF-B87A87D88A60}" type="pres">
      <dgm:prSet presAssocID="{C067D93B-C6C6-4C43-B000-B1BBA5A1783C}" presName="node" presStyleLbl="node1" presStyleIdx="5" presStyleCnt="9" custScaleX="140900" custScaleY="145790" custRadScaleRad="102233" custRadScaleInc="80009">
        <dgm:presLayoutVars>
          <dgm:bulletEnabled val="1"/>
        </dgm:presLayoutVars>
      </dgm:prSet>
      <dgm:spPr/>
    </dgm:pt>
    <dgm:pt modelId="{94DB65E7-BCB7-4C8D-9E00-CDA63BFE6B00}" type="pres">
      <dgm:prSet presAssocID="{C04C56F4-A9C6-48A3-BC40-3E00B3D10365}" presName="parTrans" presStyleLbl="sibTrans2D1" presStyleIdx="6" presStyleCnt="9"/>
      <dgm:spPr/>
    </dgm:pt>
    <dgm:pt modelId="{AE530C34-0053-46A0-B645-CE3946A6A94B}" type="pres">
      <dgm:prSet presAssocID="{C04C56F4-A9C6-48A3-BC40-3E00B3D10365}" presName="connectorText" presStyleLbl="sibTrans2D1" presStyleIdx="6" presStyleCnt="9"/>
      <dgm:spPr/>
    </dgm:pt>
    <dgm:pt modelId="{9D8B7499-07F9-4D8E-8419-7323BAD79D3A}" type="pres">
      <dgm:prSet presAssocID="{D2A201BB-C57C-49C0-89DC-DA797B0D6D99}" presName="node" presStyleLbl="node1" presStyleIdx="6" presStyleCnt="9" custScaleX="140085" custScaleY="148272" custRadScaleRad="101788" custRadScaleInc="63576">
        <dgm:presLayoutVars>
          <dgm:bulletEnabled val="1"/>
        </dgm:presLayoutVars>
      </dgm:prSet>
      <dgm:spPr/>
    </dgm:pt>
    <dgm:pt modelId="{4545DC05-6597-4FEC-BB99-3F3BC909688D}" type="pres">
      <dgm:prSet presAssocID="{3848A3B5-23AB-4504-BA7E-92B5D6941C01}" presName="parTrans" presStyleLbl="sibTrans2D1" presStyleIdx="7" presStyleCnt="9"/>
      <dgm:spPr/>
    </dgm:pt>
    <dgm:pt modelId="{508DB3FE-C6D9-462B-8430-EAD1F6EA9FE3}" type="pres">
      <dgm:prSet presAssocID="{3848A3B5-23AB-4504-BA7E-92B5D6941C01}" presName="connectorText" presStyleLbl="sibTrans2D1" presStyleIdx="7" presStyleCnt="9"/>
      <dgm:spPr/>
    </dgm:pt>
    <dgm:pt modelId="{7D5C7FB7-775E-4ED2-B533-3CC93109754B}" type="pres">
      <dgm:prSet presAssocID="{E51303F7-3EC5-48A2-87F3-19922FA0AEFF}" presName="node" presStyleLbl="node1" presStyleIdx="7" presStyleCnt="9" custScaleX="144773" custScaleY="165098" custRadScaleRad="98114" custRadScaleInc="74411">
        <dgm:presLayoutVars>
          <dgm:bulletEnabled val="1"/>
        </dgm:presLayoutVars>
      </dgm:prSet>
      <dgm:spPr/>
    </dgm:pt>
    <dgm:pt modelId="{F6439DD2-9AE2-49B6-B47E-B6A83FE270F7}" type="pres">
      <dgm:prSet presAssocID="{B02FE52F-767F-49F1-AFFB-601BAC827936}" presName="parTrans" presStyleLbl="sibTrans2D1" presStyleIdx="8" presStyleCnt="9"/>
      <dgm:spPr/>
    </dgm:pt>
    <dgm:pt modelId="{52F9BF1D-3A16-42F5-85D3-7E45F8C9E20E}" type="pres">
      <dgm:prSet presAssocID="{B02FE52F-767F-49F1-AFFB-601BAC827936}" presName="connectorText" presStyleLbl="sibTrans2D1" presStyleIdx="8" presStyleCnt="9"/>
      <dgm:spPr/>
    </dgm:pt>
    <dgm:pt modelId="{FDDCA3F7-3AB8-44B0-9B3D-7D0F96F5C94A}" type="pres">
      <dgm:prSet presAssocID="{41A022E8-DB08-4AAE-BF81-EBBCE9E13FDD}" presName="node" presStyleLbl="node1" presStyleIdx="8" presStyleCnt="9" custScaleX="139454" custScaleY="136288" custRadScaleRad="102864" custRadScaleInc="50420">
        <dgm:presLayoutVars>
          <dgm:bulletEnabled val="1"/>
        </dgm:presLayoutVars>
      </dgm:prSet>
      <dgm:spPr/>
    </dgm:pt>
  </dgm:ptLst>
  <dgm:cxnLst>
    <dgm:cxn modelId="{CA693702-4A1B-4D71-9DC5-2C92D8AEDEC9}" type="presOf" srcId="{ABD1B7A1-F0BD-4C74-AB51-A85548D7641C}" destId="{7A79A6F8-533D-4676-BCDA-263DF660BC78}" srcOrd="0" destOrd="0" presId="urn:microsoft.com/office/officeart/2005/8/layout/radial5"/>
    <dgm:cxn modelId="{5AB1E904-159A-4C60-AF56-A6C51E4512A9}" type="presOf" srcId="{97B9D837-5D96-487A-855D-5C25E0251471}" destId="{C1AC27BA-96CC-471F-B0C3-65AC5DC211CC}" srcOrd="0" destOrd="0" presId="urn:microsoft.com/office/officeart/2005/8/layout/radial5"/>
    <dgm:cxn modelId="{39D14717-4751-4B63-8AB8-026582BC78DA}" type="presOf" srcId="{B91A266C-69F2-4A12-A20F-879044D93C40}" destId="{335457AB-6624-4C22-B513-997718AE5568}" srcOrd="0" destOrd="0" presId="urn:microsoft.com/office/officeart/2005/8/layout/radial5"/>
    <dgm:cxn modelId="{C01ACB19-4D25-4AF7-AFCB-803B1A461977}" srcId="{C4F405F9-70BC-49FB-9EB9-11C0E21494A9}" destId="{B91A266C-69F2-4A12-A20F-879044D93C40}" srcOrd="3" destOrd="0" parTransId="{ABD1B7A1-F0BD-4C74-AB51-A85548D7641C}" sibTransId="{C4E8A88E-1FE8-4748-8D81-D71263EC309E}"/>
    <dgm:cxn modelId="{594F2324-600F-4C51-92C2-DB8647E2EE9C}" type="presOf" srcId="{3848A3B5-23AB-4504-BA7E-92B5D6941C01}" destId="{508DB3FE-C6D9-462B-8430-EAD1F6EA9FE3}" srcOrd="1" destOrd="0" presId="urn:microsoft.com/office/officeart/2005/8/layout/radial5"/>
    <dgm:cxn modelId="{193C022C-DEDD-4537-BF7D-BDAF46492CB7}" srcId="{C4F405F9-70BC-49FB-9EB9-11C0E21494A9}" destId="{D2A201BB-C57C-49C0-89DC-DA797B0D6D99}" srcOrd="6" destOrd="0" parTransId="{C04C56F4-A9C6-48A3-BC40-3E00B3D10365}" sibTransId="{66C60E7E-A2DA-4469-9F72-FDFA0D6033DA}"/>
    <dgm:cxn modelId="{D863713F-56B2-49D0-ABBC-84C5349C0706}" type="presOf" srcId="{E51303F7-3EC5-48A2-87F3-19922FA0AEFF}" destId="{7D5C7FB7-775E-4ED2-B533-3CC93109754B}" srcOrd="0" destOrd="0" presId="urn:microsoft.com/office/officeart/2005/8/layout/radial5"/>
    <dgm:cxn modelId="{9E241E45-9276-4EF4-8319-4B17C89CC011}" type="presOf" srcId="{D1DB21DE-35C3-44F1-870F-11C153B5E660}" destId="{D202BBE4-0A25-4D4C-8262-DA6A8ED3D591}" srcOrd="0" destOrd="0" presId="urn:microsoft.com/office/officeart/2005/8/layout/radial5"/>
    <dgm:cxn modelId="{2084D948-5973-44FD-AA19-45A023B41999}" type="presOf" srcId="{D2A201BB-C57C-49C0-89DC-DA797B0D6D99}" destId="{9D8B7499-07F9-4D8E-8419-7323BAD79D3A}" srcOrd="0" destOrd="0" presId="urn:microsoft.com/office/officeart/2005/8/layout/radial5"/>
    <dgm:cxn modelId="{6F724F6B-BB37-430E-B496-4290304BD460}" srcId="{C4F405F9-70BC-49FB-9EB9-11C0E21494A9}" destId="{41A022E8-DB08-4AAE-BF81-EBBCE9E13FDD}" srcOrd="8" destOrd="0" parTransId="{B02FE52F-767F-49F1-AFFB-601BAC827936}" sibTransId="{FCA667DA-6164-4D74-870E-2D90AC19FB59}"/>
    <dgm:cxn modelId="{560ED54C-8F4F-4141-9AD5-5D88DACDBC9C}" srcId="{C4F405F9-70BC-49FB-9EB9-11C0E21494A9}" destId="{C067D93B-C6C6-4C43-B000-B1BBA5A1783C}" srcOrd="5" destOrd="0" parTransId="{3A3125C4-2058-4E54-82E2-EC8FA4A28273}" sibTransId="{F9DE52E6-9CE6-434C-8B07-1626FF31D49E}"/>
    <dgm:cxn modelId="{2150886F-C4C1-4FF1-AD3D-191552D2EDD2}" type="presOf" srcId="{6E9F635A-6864-4659-BE5C-EE47F3937D01}" destId="{87C83145-353E-42C7-BE8E-906D4993AF7A}" srcOrd="0" destOrd="0" presId="urn:microsoft.com/office/officeart/2005/8/layout/radial5"/>
    <dgm:cxn modelId="{B8AA8E51-0A92-4272-9A76-6DD2AC392420}" type="presOf" srcId="{C04C56F4-A9C6-48A3-BC40-3E00B3D10365}" destId="{94DB65E7-BCB7-4C8D-9E00-CDA63BFE6B00}" srcOrd="0" destOrd="0" presId="urn:microsoft.com/office/officeart/2005/8/layout/radial5"/>
    <dgm:cxn modelId="{F020C07C-8826-4AA5-983E-498A39928CF1}" srcId="{C4F405F9-70BC-49FB-9EB9-11C0E21494A9}" destId="{BEC21E78-3A5D-4915-9297-97362359002D}" srcOrd="4" destOrd="0" parTransId="{97B9D837-5D96-487A-855D-5C25E0251471}" sibTransId="{19E48BCF-0E5B-400A-96C5-5F4FC8C40333}"/>
    <dgm:cxn modelId="{73DD6A82-7EB3-458C-BCEB-B43B08485BFF}" type="presOf" srcId="{41A022E8-DB08-4AAE-BF81-EBBCE9E13FDD}" destId="{FDDCA3F7-3AB8-44B0-9B3D-7D0F96F5C94A}" srcOrd="0" destOrd="0" presId="urn:microsoft.com/office/officeart/2005/8/layout/radial5"/>
    <dgm:cxn modelId="{0A1DCF83-1CDA-49A6-B4B4-444EE0C02FBF}" srcId="{ED424A07-554E-4154-A3F7-7130DEF4FB5D}" destId="{C4F405F9-70BC-49FB-9EB9-11C0E21494A9}" srcOrd="0" destOrd="0" parTransId="{8A9D5C53-1370-43BC-A41F-08D6D9F61D10}" sibTransId="{0A68256C-3FFE-4F91-AA34-978F0F914EE6}"/>
    <dgm:cxn modelId="{203AAC85-510E-4610-B533-52D80C1B3C1A}" type="presOf" srcId="{C067D93B-C6C6-4C43-B000-B1BBA5A1783C}" destId="{A8336C72-DE2C-4765-8ADF-B87A87D88A60}" srcOrd="0" destOrd="0" presId="urn:microsoft.com/office/officeart/2005/8/layout/radial5"/>
    <dgm:cxn modelId="{DC18438C-478F-4899-9AAC-501890E7A4E9}" srcId="{C4F405F9-70BC-49FB-9EB9-11C0E21494A9}" destId="{7BED18E3-0644-42ED-86E6-F6318D3E2F4F}" srcOrd="1" destOrd="0" parTransId="{9D6BB63B-9D8B-46DD-868A-3D90E712507E}" sibTransId="{194BD454-B240-4C0F-9641-DB9B420204B7}"/>
    <dgm:cxn modelId="{9776A092-AEC8-4FBE-B06B-2B22E7FD587E}" type="presOf" srcId="{ED424A07-554E-4154-A3F7-7130DEF4FB5D}" destId="{64CDDE38-D494-4894-B52C-B2E38B85460E}" srcOrd="0" destOrd="0" presId="urn:microsoft.com/office/officeart/2005/8/layout/radial5"/>
    <dgm:cxn modelId="{7EE8C193-106B-4B4A-A5BA-0DCD3FCD5924}" type="presOf" srcId="{B02FE52F-767F-49F1-AFFB-601BAC827936}" destId="{F6439DD2-9AE2-49B6-B47E-B6A83FE270F7}" srcOrd="0" destOrd="0" presId="urn:microsoft.com/office/officeart/2005/8/layout/radial5"/>
    <dgm:cxn modelId="{FCCF1199-D4AE-41D8-B12A-96B0E69EA827}" type="presOf" srcId="{B02FE52F-767F-49F1-AFFB-601BAC827936}" destId="{52F9BF1D-3A16-42F5-85D3-7E45F8C9E20E}" srcOrd="1" destOrd="0" presId="urn:microsoft.com/office/officeart/2005/8/layout/radial5"/>
    <dgm:cxn modelId="{9AF49B9B-519A-4E75-84E5-F8721E798AE8}" type="presOf" srcId="{C4F405F9-70BC-49FB-9EB9-11C0E21494A9}" destId="{EE6BECEF-B0EF-43A1-A730-0587325B076F}" srcOrd="0" destOrd="0" presId="urn:microsoft.com/office/officeart/2005/8/layout/radial5"/>
    <dgm:cxn modelId="{8757C19E-CBAF-4E6C-BE06-C672D1696D90}" type="presOf" srcId="{BEC21E78-3A5D-4915-9297-97362359002D}" destId="{E1AEDB63-A9FB-49DB-B51E-AA2DFB4170D5}" srcOrd="0" destOrd="0" presId="urn:microsoft.com/office/officeart/2005/8/layout/radial5"/>
    <dgm:cxn modelId="{1E9185A2-8FD2-4629-853A-3F513AC5EFB9}" type="presOf" srcId="{3A3125C4-2058-4E54-82E2-EC8FA4A28273}" destId="{5535738C-B427-41EF-A786-2C580DC5839A}" srcOrd="1" destOrd="0" presId="urn:microsoft.com/office/officeart/2005/8/layout/radial5"/>
    <dgm:cxn modelId="{43FA78AD-E623-4DD5-B324-D3BF15215A0D}" type="presOf" srcId="{C04C56F4-A9C6-48A3-BC40-3E00B3D10365}" destId="{AE530C34-0053-46A0-B645-CE3946A6A94B}" srcOrd="1" destOrd="0" presId="urn:microsoft.com/office/officeart/2005/8/layout/radial5"/>
    <dgm:cxn modelId="{36C977B2-C77B-4ABD-A49B-8C0507B8A795}" type="presOf" srcId="{7BED18E3-0644-42ED-86E6-F6318D3E2F4F}" destId="{F133A3B0-91DD-4429-91FB-1658D1E2EFFA}" srcOrd="0" destOrd="0" presId="urn:microsoft.com/office/officeart/2005/8/layout/radial5"/>
    <dgm:cxn modelId="{23C735B6-5250-45E1-91F6-DF0CDA4AEBB7}" srcId="{C4F405F9-70BC-49FB-9EB9-11C0E21494A9}" destId="{44E47CC9-3C10-49F9-BB47-4248EED8D24C}" srcOrd="0" destOrd="0" parTransId="{D1DB21DE-35C3-44F1-870F-11C153B5E660}" sibTransId="{7F967D26-1FA5-4F94-BE4E-0ED9E821A11C}"/>
    <dgm:cxn modelId="{F9DC5FB8-516B-4152-BC08-016428F0F77A}" type="presOf" srcId="{44E47CC9-3C10-49F9-BB47-4248EED8D24C}" destId="{70CB57E3-B815-4A71-AD20-A5B47C61F2AD}" srcOrd="0" destOrd="0" presId="urn:microsoft.com/office/officeart/2005/8/layout/radial5"/>
    <dgm:cxn modelId="{39FF79BC-9E4D-4E56-99E6-6B60AC96F275}" type="presOf" srcId="{97B9D837-5D96-487A-855D-5C25E0251471}" destId="{787F32E5-2160-4811-831D-D758575149F7}" srcOrd="1" destOrd="0" presId="urn:microsoft.com/office/officeart/2005/8/layout/radial5"/>
    <dgm:cxn modelId="{75B5F4BC-D603-44EB-8ACA-8502BA018ED6}" srcId="{C4F405F9-70BC-49FB-9EB9-11C0E21494A9}" destId="{6E9F635A-6864-4659-BE5C-EE47F3937D01}" srcOrd="2" destOrd="0" parTransId="{1C0977D6-947A-4BFA-A417-DB5EFFA50CD8}" sibTransId="{E97361F4-5303-4850-B33B-3B66FBAF2D96}"/>
    <dgm:cxn modelId="{9DF45ABF-4C52-4958-8B80-F9F89036CFF5}" type="presOf" srcId="{1C0977D6-947A-4BFA-A417-DB5EFFA50CD8}" destId="{8DD39AA5-1EE4-405A-8DD4-D34D8030F18F}" srcOrd="1" destOrd="0" presId="urn:microsoft.com/office/officeart/2005/8/layout/radial5"/>
    <dgm:cxn modelId="{A65FC1CB-D82E-45B6-9315-CA839BF9A49F}" type="presOf" srcId="{3848A3B5-23AB-4504-BA7E-92B5D6941C01}" destId="{4545DC05-6597-4FEC-BB99-3F3BC909688D}" srcOrd="0" destOrd="0" presId="urn:microsoft.com/office/officeart/2005/8/layout/radial5"/>
    <dgm:cxn modelId="{9EE0C9D1-89A5-441A-A0F6-F0525EE36366}" type="presOf" srcId="{ABD1B7A1-F0BD-4C74-AB51-A85548D7641C}" destId="{1A86A772-E3C8-4AF5-8218-8A86617F031E}" srcOrd="1" destOrd="0" presId="urn:microsoft.com/office/officeart/2005/8/layout/radial5"/>
    <dgm:cxn modelId="{65C763DC-50DD-49A4-913E-8DB4EF80BED5}" type="presOf" srcId="{9D6BB63B-9D8B-46DD-868A-3D90E712507E}" destId="{627AFC84-BD9A-4CCE-92DE-3F4EF81BDF07}" srcOrd="0" destOrd="0" presId="urn:microsoft.com/office/officeart/2005/8/layout/radial5"/>
    <dgm:cxn modelId="{AE1ABFE0-8102-4168-B7D9-06CF13ADBF11}" srcId="{C4F405F9-70BC-49FB-9EB9-11C0E21494A9}" destId="{E51303F7-3EC5-48A2-87F3-19922FA0AEFF}" srcOrd="7" destOrd="0" parTransId="{3848A3B5-23AB-4504-BA7E-92B5D6941C01}" sibTransId="{7A63E686-5864-42F4-BD3D-B10CC830F14F}"/>
    <dgm:cxn modelId="{BA58E5E6-212A-4EB4-A7BD-BAD6A78F7CDC}" type="presOf" srcId="{3A3125C4-2058-4E54-82E2-EC8FA4A28273}" destId="{D8F7AC24-AF82-4493-99FB-5CC886F2513A}" srcOrd="0" destOrd="0" presId="urn:microsoft.com/office/officeart/2005/8/layout/radial5"/>
    <dgm:cxn modelId="{534CECE9-4024-4A1C-AEEB-04CF4F7B7654}" type="presOf" srcId="{1C0977D6-947A-4BFA-A417-DB5EFFA50CD8}" destId="{FF8FC09C-89F5-4D92-8E66-6D29E1C3CFEF}" srcOrd="0" destOrd="0" presId="urn:microsoft.com/office/officeart/2005/8/layout/radial5"/>
    <dgm:cxn modelId="{A2B65CED-1615-4D19-915D-7FC923A693F9}" type="presOf" srcId="{9D6BB63B-9D8B-46DD-868A-3D90E712507E}" destId="{5E6D38FF-69AC-44A3-AFCB-20A932A5DFFF}" srcOrd="1" destOrd="0" presId="urn:microsoft.com/office/officeart/2005/8/layout/radial5"/>
    <dgm:cxn modelId="{B67C4EF6-64C7-4B37-A911-023B8772D7EC}" type="presOf" srcId="{D1DB21DE-35C3-44F1-870F-11C153B5E660}" destId="{24376966-85C3-4748-957A-937F3EFBA4A8}" srcOrd="1" destOrd="0" presId="urn:microsoft.com/office/officeart/2005/8/layout/radial5"/>
    <dgm:cxn modelId="{70DFD298-AAA5-4F83-815B-322D51E5F9FF}" type="presParOf" srcId="{64CDDE38-D494-4894-B52C-B2E38B85460E}" destId="{EE6BECEF-B0EF-43A1-A730-0587325B076F}" srcOrd="0" destOrd="0" presId="urn:microsoft.com/office/officeart/2005/8/layout/radial5"/>
    <dgm:cxn modelId="{E386075F-F0C1-44EF-9E03-29E6990F0E2F}" type="presParOf" srcId="{64CDDE38-D494-4894-B52C-B2E38B85460E}" destId="{D202BBE4-0A25-4D4C-8262-DA6A8ED3D591}" srcOrd="1" destOrd="0" presId="urn:microsoft.com/office/officeart/2005/8/layout/radial5"/>
    <dgm:cxn modelId="{C83AFA16-E99A-4957-AF13-FC801A1FBFCA}" type="presParOf" srcId="{D202BBE4-0A25-4D4C-8262-DA6A8ED3D591}" destId="{24376966-85C3-4748-957A-937F3EFBA4A8}" srcOrd="0" destOrd="0" presId="urn:microsoft.com/office/officeart/2005/8/layout/radial5"/>
    <dgm:cxn modelId="{6E37E4B1-31A7-42F2-95C7-6339B34C1B9C}" type="presParOf" srcId="{64CDDE38-D494-4894-B52C-B2E38B85460E}" destId="{70CB57E3-B815-4A71-AD20-A5B47C61F2AD}" srcOrd="2" destOrd="0" presId="urn:microsoft.com/office/officeart/2005/8/layout/radial5"/>
    <dgm:cxn modelId="{F0918840-9E82-48F2-A1D5-6160303D9E9C}" type="presParOf" srcId="{64CDDE38-D494-4894-B52C-B2E38B85460E}" destId="{627AFC84-BD9A-4CCE-92DE-3F4EF81BDF07}" srcOrd="3" destOrd="0" presId="urn:microsoft.com/office/officeart/2005/8/layout/radial5"/>
    <dgm:cxn modelId="{040C793F-FBF3-4B5C-B1E8-64459550507D}" type="presParOf" srcId="{627AFC84-BD9A-4CCE-92DE-3F4EF81BDF07}" destId="{5E6D38FF-69AC-44A3-AFCB-20A932A5DFFF}" srcOrd="0" destOrd="0" presId="urn:microsoft.com/office/officeart/2005/8/layout/radial5"/>
    <dgm:cxn modelId="{8FF947EC-192F-4009-8C85-81204F8B7E18}" type="presParOf" srcId="{64CDDE38-D494-4894-B52C-B2E38B85460E}" destId="{F133A3B0-91DD-4429-91FB-1658D1E2EFFA}" srcOrd="4" destOrd="0" presId="urn:microsoft.com/office/officeart/2005/8/layout/radial5"/>
    <dgm:cxn modelId="{D31899A6-2198-4BA8-AF5D-95FEDDF83236}" type="presParOf" srcId="{64CDDE38-D494-4894-B52C-B2E38B85460E}" destId="{FF8FC09C-89F5-4D92-8E66-6D29E1C3CFEF}" srcOrd="5" destOrd="0" presId="urn:microsoft.com/office/officeart/2005/8/layout/radial5"/>
    <dgm:cxn modelId="{435F8370-092F-43B6-BFC9-B1F7F7B568DB}" type="presParOf" srcId="{FF8FC09C-89F5-4D92-8E66-6D29E1C3CFEF}" destId="{8DD39AA5-1EE4-405A-8DD4-D34D8030F18F}" srcOrd="0" destOrd="0" presId="urn:microsoft.com/office/officeart/2005/8/layout/radial5"/>
    <dgm:cxn modelId="{01795991-B975-45C9-865A-73D7922FDF4C}" type="presParOf" srcId="{64CDDE38-D494-4894-B52C-B2E38B85460E}" destId="{87C83145-353E-42C7-BE8E-906D4993AF7A}" srcOrd="6" destOrd="0" presId="urn:microsoft.com/office/officeart/2005/8/layout/radial5"/>
    <dgm:cxn modelId="{E8E8A330-24CF-4873-A21F-73C622628989}" type="presParOf" srcId="{64CDDE38-D494-4894-B52C-B2E38B85460E}" destId="{7A79A6F8-533D-4676-BCDA-263DF660BC78}" srcOrd="7" destOrd="0" presId="urn:microsoft.com/office/officeart/2005/8/layout/radial5"/>
    <dgm:cxn modelId="{3BA2944E-3168-4927-869F-0A14CCEFA680}" type="presParOf" srcId="{7A79A6F8-533D-4676-BCDA-263DF660BC78}" destId="{1A86A772-E3C8-4AF5-8218-8A86617F031E}" srcOrd="0" destOrd="0" presId="urn:microsoft.com/office/officeart/2005/8/layout/radial5"/>
    <dgm:cxn modelId="{97290834-6E48-4A30-97B4-DF12C8275620}" type="presParOf" srcId="{64CDDE38-D494-4894-B52C-B2E38B85460E}" destId="{335457AB-6624-4C22-B513-997718AE5568}" srcOrd="8" destOrd="0" presId="urn:microsoft.com/office/officeart/2005/8/layout/radial5"/>
    <dgm:cxn modelId="{5AE3C993-6A24-4500-9AF1-F276C3FFCEA0}" type="presParOf" srcId="{64CDDE38-D494-4894-B52C-B2E38B85460E}" destId="{C1AC27BA-96CC-471F-B0C3-65AC5DC211CC}" srcOrd="9" destOrd="0" presId="urn:microsoft.com/office/officeart/2005/8/layout/radial5"/>
    <dgm:cxn modelId="{06BFEC56-B4A0-4D52-B955-44977B2EB005}" type="presParOf" srcId="{C1AC27BA-96CC-471F-B0C3-65AC5DC211CC}" destId="{787F32E5-2160-4811-831D-D758575149F7}" srcOrd="0" destOrd="0" presId="urn:microsoft.com/office/officeart/2005/8/layout/radial5"/>
    <dgm:cxn modelId="{7994D725-ED62-4548-9F80-9EF6C3D087F8}" type="presParOf" srcId="{64CDDE38-D494-4894-B52C-B2E38B85460E}" destId="{E1AEDB63-A9FB-49DB-B51E-AA2DFB4170D5}" srcOrd="10" destOrd="0" presId="urn:microsoft.com/office/officeart/2005/8/layout/radial5"/>
    <dgm:cxn modelId="{2FB8E7E6-7BB9-48EE-8A90-E0D300EA9E07}" type="presParOf" srcId="{64CDDE38-D494-4894-B52C-B2E38B85460E}" destId="{D8F7AC24-AF82-4493-99FB-5CC886F2513A}" srcOrd="11" destOrd="0" presId="urn:microsoft.com/office/officeart/2005/8/layout/radial5"/>
    <dgm:cxn modelId="{71682E3D-EDD8-47DC-9179-42937CDC2578}" type="presParOf" srcId="{D8F7AC24-AF82-4493-99FB-5CC886F2513A}" destId="{5535738C-B427-41EF-A786-2C580DC5839A}" srcOrd="0" destOrd="0" presId="urn:microsoft.com/office/officeart/2005/8/layout/radial5"/>
    <dgm:cxn modelId="{12AC6190-D3D9-497C-9493-502DFD6D5893}" type="presParOf" srcId="{64CDDE38-D494-4894-B52C-B2E38B85460E}" destId="{A8336C72-DE2C-4765-8ADF-B87A87D88A60}" srcOrd="12" destOrd="0" presId="urn:microsoft.com/office/officeart/2005/8/layout/radial5"/>
    <dgm:cxn modelId="{EA20DD58-EFC1-407C-8508-711602299B90}" type="presParOf" srcId="{64CDDE38-D494-4894-B52C-B2E38B85460E}" destId="{94DB65E7-BCB7-4C8D-9E00-CDA63BFE6B00}" srcOrd="13" destOrd="0" presId="urn:microsoft.com/office/officeart/2005/8/layout/radial5"/>
    <dgm:cxn modelId="{96140FA0-A039-4412-9783-0131138E6DE1}" type="presParOf" srcId="{94DB65E7-BCB7-4C8D-9E00-CDA63BFE6B00}" destId="{AE530C34-0053-46A0-B645-CE3946A6A94B}" srcOrd="0" destOrd="0" presId="urn:microsoft.com/office/officeart/2005/8/layout/radial5"/>
    <dgm:cxn modelId="{F12B05ED-9A71-4922-BF56-7F3DDA357A68}" type="presParOf" srcId="{64CDDE38-D494-4894-B52C-B2E38B85460E}" destId="{9D8B7499-07F9-4D8E-8419-7323BAD79D3A}" srcOrd="14" destOrd="0" presId="urn:microsoft.com/office/officeart/2005/8/layout/radial5"/>
    <dgm:cxn modelId="{962F87CB-2C4B-4F4F-B6D2-9F93350ED727}" type="presParOf" srcId="{64CDDE38-D494-4894-B52C-B2E38B85460E}" destId="{4545DC05-6597-4FEC-BB99-3F3BC909688D}" srcOrd="15" destOrd="0" presId="urn:microsoft.com/office/officeart/2005/8/layout/radial5"/>
    <dgm:cxn modelId="{C7ABB6B0-4D97-48E8-88F5-487F14EB48CC}" type="presParOf" srcId="{4545DC05-6597-4FEC-BB99-3F3BC909688D}" destId="{508DB3FE-C6D9-462B-8430-EAD1F6EA9FE3}" srcOrd="0" destOrd="0" presId="urn:microsoft.com/office/officeart/2005/8/layout/radial5"/>
    <dgm:cxn modelId="{EDAFC54A-05A1-4A26-9038-200D261E8971}" type="presParOf" srcId="{64CDDE38-D494-4894-B52C-B2E38B85460E}" destId="{7D5C7FB7-775E-4ED2-B533-3CC93109754B}" srcOrd="16" destOrd="0" presId="urn:microsoft.com/office/officeart/2005/8/layout/radial5"/>
    <dgm:cxn modelId="{FBE69197-AF51-4C27-9A93-736DC449D97C}" type="presParOf" srcId="{64CDDE38-D494-4894-B52C-B2E38B85460E}" destId="{F6439DD2-9AE2-49B6-B47E-B6A83FE270F7}" srcOrd="17" destOrd="0" presId="urn:microsoft.com/office/officeart/2005/8/layout/radial5"/>
    <dgm:cxn modelId="{06A0F0D5-0DBF-449A-9767-399AD9C471AB}" type="presParOf" srcId="{F6439DD2-9AE2-49B6-B47E-B6A83FE270F7}" destId="{52F9BF1D-3A16-42F5-85D3-7E45F8C9E20E}" srcOrd="0" destOrd="0" presId="urn:microsoft.com/office/officeart/2005/8/layout/radial5"/>
    <dgm:cxn modelId="{BE87B843-7BCB-420F-B619-DF7D33CB4FA1}" type="presParOf" srcId="{64CDDE38-D494-4894-B52C-B2E38B85460E}" destId="{FDDCA3F7-3AB8-44B0-9B3D-7D0F96F5C94A}" srcOrd="1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BECEF-B0EF-43A1-A730-0587325B076F}">
      <dsp:nvSpPr>
        <dsp:cNvPr id="0" name=""/>
        <dsp:cNvSpPr/>
      </dsp:nvSpPr>
      <dsp:spPr>
        <a:xfrm>
          <a:off x="3621742" y="2312894"/>
          <a:ext cx="1736547" cy="1417889"/>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bg1"/>
              </a:solidFill>
            </a:rPr>
            <a:t>Esperti</a:t>
          </a:r>
          <a:r>
            <a:rPr lang="en-US" sz="2400" b="1" kern="1200" dirty="0">
              <a:solidFill>
                <a:schemeClr val="bg1"/>
              </a:solidFill>
            </a:rPr>
            <a:t> </a:t>
          </a:r>
          <a:r>
            <a:rPr lang="en-US" sz="2400" b="1" kern="1200" dirty="0" err="1">
              <a:solidFill>
                <a:schemeClr val="bg1"/>
              </a:solidFill>
            </a:rPr>
            <a:t>locali</a:t>
          </a:r>
          <a:endParaRPr lang="en-US" sz="2400" b="1" kern="1200" dirty="0">
            <a:solidFill>
              <a:schemeClr val="bg1"/>
            </a:solidFill>
          </a:endParaRPr>
        </a:p>
      </dsp:txBody>
      <dsp:txXfrm>
        <a:off x="3876053" y="2520539"/>
        <a:ext cx="1227925" cy="1002599"/>
      </dsp:txXfrm>
    </dsp:sp>
    <dsp:sp modelId="{D202BBE4-0A25-4D4C-8262-DA6A8ED3D591}">
      <dsp:nvSpPr>
        <dsp:cNvPr id="0" name=""/>
        <dsp:cNvSpPr/>
      </dsp:nvSpPr>
      <dsp:spPr>
        <a:xfrm rot="16684738">
          <a:off x="4487747" y="1818141"/>
          <a:ext cx="275263" cy="500148"/>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a:off x="4523234" y="1959051"/>
        <a:ext cx="192684" cy="300088"/>
      </dsp:txXfrm>
    </dsp:sp>
    <dsp:sp modelId="{70CB57E3-B815-4A71-AD20-A5B47C61F2AD}">
      <dsp:nvSpPr>
        <dsp:cNvPr id="0" name=""/>
        <dsp:cNvSpPr/>
      </dsp:nvSpPr>
      <dsp:spPr>
        <a:xfrm>
          <a:off x="3931799" y="84413"/>
          <a:ext cx="1705093" cy="172778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Doti</a:t>
          </a:r>
          <a:r>
            <a:rPr lang="en-US" sz="1600" kern="1200" dirty="0">
              <a:solidFill>
                <a:srgbClr val="000000"/>
              </a:solidFill>
            </a:rPr>
            <a:t> e </a:t>
          </a:r>
          <a:r>
            <a:rPr lang="en-US" sz="1600" kern="1200" dirty="0" err="1">
              <a:solidFill>
                <a:srgbClr val="000000"/>
              </a:solidFill>
            </a:rPr>
            <a:t>competenze</a:t>
          </a:r>
          <a:r>
            <a:rPr lang="en-US" sz="1600" kern="1200" dirty="0">
              <a:solidFill>
                <a:srgbClr val="000000"/>
              </a:solidFill>
            </a:rPr>
            <a:t> </a:t>
          </a:r>
          <a:r>
            <a:rPr lang="en-US" sz="1600" kern="1200" dirty="0" err="1">
              <a:solidFill>
                <a:srgbClr val="000000"/>
              </a:solidFill>
            </a:rPr>
            <a:t>tecniche</a:t>
          </a:r>
          <a:endParaRPr lang="en-US" sz="1600" b="0" kern="1200" dirty="0">
            <a:solidFill>
              <a:srgbClr val="000000"/>
            </a:solidFill>
            <a:latin typeface="Arial Narrow" panose="020B0606020202030204" pitchFamily="34" charset="0"/>
          </a:endParaRPr>
        </a:p>
      </dsp:txBody>
      <dsp:txXfrm>
        <a:off x="4181504" y="337441"/>
        <a:ext cx="1205683" cy="1221726"/>
      </dsp:txXfrm>
    </dsp:sp>
    <dsp:sp modelId="{627AFC84-BD9A-4CCE-92DE-3F4EF81BDF07}">
      <dsp:nvSpPr>
        <dsp:cNvPr id="0" name=""/>
        <dsp:cNvSpPr/>
      </dsp:nvSpPr>
      <dsp:spPr>
        <a:xfrm rot="19292932">
          <a:off x="5060185" y="2194189"/>
          <a:ext cx="314428" cy="500148"/>
        </a:xfrm>
        <a:prstGeom prst="rightArrow">
          <a:avLst>
            <a:gd name="adj1" fmla="val 60000"/>
            <a:gd name="adj2" fmla="val 50000"/>
          </a:avLst>
        </a:prstGeom>
        <a:gradFill rotWithShape="0">
          <a:gsLst>
            <a:gs pos="0">
              <a:schemeClr val="accent2">
                <a:hueOff val="1023423"/>
                <a:satOff val="105"/>
                <a:lumOff val="-2892"/>
                <a:alphaOff val="0"/>
                <a:tint val="100000"/>
                <a:shade val="100000"/>
                <a:satMod val="130000"/>
              </a:schemeClr>
            </a:gs>
            <a:gs pos="100000">
              <a:schemeClr val="accent2">
                <a:hueOff val="1023423"/>
                <a:satOff val="105"/>
                <a:lumOff val="-289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a:off x="5070413" y="2323548"/>
        <a:ext cx="220100" cy="300088"/>
      </dsp:txXfrm>
    </dsp:sp>
    <dsp:sp modelId="{F133A3B0-91DD-4429-91FB-1658D1E2EFFA}">
      <dsp:nvSpPr>
        <dsp:cNvPr id="0" name=""/>
        <dsp:cNvSpPr/>
      </dsp:nvSpPr>
      <dsp:spPr>
        <a:xfrm>
          <a:off x="5145739" y="788897"/>
          <a:ext cx="1843311" cy="1960863"/>
        </a:xfrm>
        <a:prstGeom prst="ellipse">
          <a:avLst/>
        </a:prstGeom>
        <a:gradFill rotWithShape="0">
          <a:gsLst>
            <a:gs pos="0">
              <a:schemeClr val="accent2">
                <a:hueOff val="1023423"/>
                <a:satOff val="105"/>
                <a:lumOff val="-2892"/>
                <a:alphaOff val="0"/>
                <a:tint val="100000"/>
                <a:shade val="100000"/>
                <a:satMod val="130000"/>
              </a:schemeClr>
            </a:gs>
            <a:gs pos="100000">
              <a:schemeClr val="accent2">
                <a:hueOff val="1023423"/>
                <a:satOff val="105"/>
                <a:lumOff val="-289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Doti</a:t>
          </a:r>
          <a:r>
            <a:rPr lang="en-US" sz="1600" kern="1200" dirty="0">
              <a:solidFill>
                <a:srgbClr val="000000"/>
              </a:solidFill>
            </a:rPr>
            <a:t> </a:t>
          </a:r>
          <a:r>
            <a:rPr lang="en-US" sz="1600" kern="1200" dirty="0" err="1">
              <a:solidFill>
                <a:srgbClr val="000000"/>
              </a:solidFill>
            </a:rPr>
            <a:t>linguistiche</a:t>
          </a:r>
          <a:r>
            <a:rPr lang="en-US" sz="1600" kern="1200" dirty="0">
              <a:solidFill>
                <a:srgbClr val="000000"/>
              </a:solidFill>
            </a:rPr>
            <a:t> e </a:t>
          </a:r>
          <a:r>
            <a:rPr lang="en-US" sz="1600" kern="1200" dirty="0" err="1">
              <a:solidFill>
                <a:srgbClr val="000000"/>
              </a:solidFill>
            </a:rPr>
            <a:t>comunicazione</a:t>
          </a:r>
          <a:r>
            <a:rPr lang="en-US" sz="1600" kern="1200" dirty="0">
              <a:solidFill>
                <a:srgbClr val="000000"/>
              </a:solidFill>
            </a:rPr>
            <a:t> </a:t>
          </a:r>
          <a:endParaRPr lang="en-US" sz="1600" b="0" kern="1200" dirty="0">
            <a:solidFill>
              <a:srgbClr val="000000"/>
            </a:solidFill>
            <a:latin typeface="Arial Narrow" panose="020B0606020202030204" pitchFamily="34" charset="0"/>
          </a:endParaRPr>
        </a:p>
      </dsp:txBody>
      <dsp:txXfrm>
        <a:off x="5415686" y="1076059"/>
        <a:ext cx="1303417" cy="1386539"/>
      </dsp:txXfrm>
    </dsp:sp>
    <dsp:sp modelId="{FF8FC09C-89F5-4D92-8E66-6D29E1C3CFEF}">
      <dsp:nvSpPr>
        <dsp:cNvPr id="0" name=""/>
        <dsp:cNvSpPr/>
      </dsp:nvSpPr>
      <dsp:spPr>
        <a:xfrm rot="219120">
          <a:off x="5456163" y="2841192"/>
          <a:ext cx="243237" cy="500148"/>
        </a:xfrm>
        <a:prstGeom prst="rightArrow">
          <a:avLst>
            <a:gd name="adj1" fmla="val 60000"/>
            <a:gd name="adj2" fmla="val 50000"/>
          </a:avLst>
        </a:prstGeom>
        <a:gradFill rotWithShape="0">
          <a:gsLst>
            <a:gs pos="0">
              <a:schemeClr val="accent2">
                <a:hueOff val="2046847"/>
                <a:satOff val="209"/>
                <a:lumOff val="-5785"/>
                <a:alphaOff val="0"/>
                <a:tint val="100000"/>
                <a:shade val="100000"/>
                <a:satMod val="130000"/>
              </a:schemeClr>
            </a:gs>
            <a:gs pos="100000">
              <a:schemeClr val="accent2">
                <a:hueOff val="2046847"/>
                <a:satOff val="209"/>
                <a:lumOff val="-578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a:off x="5456237" y="2938898"/>
        <a:ext cx="170266" cy="300088"/>
      </dsp:txXfrm>
    </dsp:sp>
    <dsp:sp modelId="{87C83145-353E-42C7-BE8E-906D4993AF7A}">
      <dsp:nvSpPr>
        <dsp:cNvPr id="0" name=""/>
        <dsp:cNvSpPr/>
      </dsp:nvSpPr>
      <dsp:spPr>
        <a:xfrm>
          <a:off x="5812215" y="2268254"/>
          <a:ext cx="1650665" cy="1781304"/>
        </a:xfrm>
        <a:prstGeom prst="ellipse">
          <a:avLst/>
        </a:prstGeom>
        <a:gradFill rotWithShape="0">
          <a:gsLst>
            <a:gs pos="0">
              <a:schemeClr val="accent2">
                <a:hueOff val="2046847"/>
                <a:satOff val="209"/>
                <a:lumOff val="-5785"/>
                <a:alphaOff val="0"/>
                <a:tint val="100000"/>
                <a:shade val="100000"/>
                <a:satMod val="130000"/>
              </a:schemeClr>
            </a:gs>
            <a:gs pos="100000">
              <a:schemeClr val="accent2">
                <a:hueOff val="2046847"/>
                <a:satOff val="209"/>
                <a:lumOff val="-578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Competenza</a:t>
          </a:r>
          <a:r>
            <a:rPr lang="en-US" sz="1600" kern="1200" dirty="0">
              <a:solidFill>
                <a:srgbClr val="000000"/>
              </a:solidFill>
            </a:rPr>
            <a:t> </a:t>
          </a:r>
          <a:r>
            <a:rPr lang="en-US" sz="1600" kern="1200" dirty="0" err="1">
              <a:solidFill>
                <a:srgbClr val="000000"/>
              </a:solidFill>
            </a:rPr>
            <a:t>universitaria</a:t>
          </a:r>
          <a:r>
            <a:rPr lang="en-US" sz="1600" kern="1200" dirty="0">
              <a:solidFill>
                <a:srgbClr val="000000"/>
              </a:solidFill>
            </a:rPr>
            <a:t> </a:t>
          </a:r>
          <a:endParaRPr lang="en-US" sz="1600" b="0" kern="1200" dirty="0">
            <a:solidFill>
              <a:srgbClr val="000000"/>
            </a:solidFill>
            <a:latin typeface="Arial Narrow" panose="020B0606020202030204" pitchFamily="34" charset="0"/>
          </a:endParaRPr>
        </a:p>
      </dsp:txBody>
      <dsp:txXfrm>
        <a:off x="6053949" y="2529120"/>
        <a:ext cx="1167197" cy="1259572"/>
      </dsp:txXfrm>
    </dsp:sp>
    <dsp:sp modelId="{7A79A6F8-533D-4676-BCDA-263DF660BC78}">
      <dsp:nvSpPr>
        <dsp:cNvPr id="0" name=""/>
        <dsp:cNvSpPr/>
      </dsp:nvSpPr>
      <dsp:spPr>
        <a:xfrm rot="2675553">
          <a:off x="5085994" y="3496340"/>
          <a:ext cx="277955" cy="500148"/>
        </a:xfrm>
        <a:prstGeom prst="rightArrow">
          <a:avLst>
            <a:gd name="adj1" fmla="val 60000"/>
            <a:gd name="adj2" fmla="val 50000"/>
          </a:avLst>
        </a:prstGeom>
        <a:gradFill rotWithShape="0">
          <a:gsLst>
            <a:gs pos="0">
              <a:schemeClr val="accent2">
                <a:hueOff val="3070270"/>
                <a:satOff val="314"/>
                <a:lumOff val="-8677"/>
                <a:alphaOff val="0"/>
                <a:tint val="100000"/>
                <a:shade val="100000"/>
                <a:satMod val="130000"/>
              </a:schemeClr>
            </a:gs>
            <a:gs pos="100000">
              <a:schemeClr val="accent2">
                <a:hueOff val="3070270"/>
                <a:satOff val="314"/>
                <a:lumOff val="-867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a:off x="5097997" y="3567099"/>
        <a:ext cx="194569" cy="300088"/>
      </dsp:txXfrm>
    </dsp:sp>
    <dsp:sp modelId="{335457AB-6624-4C22-B513-997718AE5568}">
      <dsp:nvSpPr>
        <dsp:cNvPr id="0" name=""/>
        <dsp:cNvSpPr/>
      </dsp:nvSpPr>
      <dsp:spPr>
        <a:xfrm>
          <a:off x="5215378" y="3685062"/>
          <a:ext cx="1499468" cy="1582080"/>
        </a:xfrm>
        <a:prstGeom prst="ellipse">
          <a:avLst/>
        </a:prstGeom>
        <a:gradFill rotWithShape="0">
          <a:gsLst>
            <a:gs pos="0">
              <a:schemeClr val="accent2">
                <a:hueOff val="3070270"/>
                <a:satOff val="314"/>
                <a:lumOff val="-8677"/>
                <a:alphaOff val="0"/>
                <a:tint val="100000"/>
                <a:shade val="100000"/>
                <a:satMod val="130000"/>
              </a:schemeClr>
            </a:gs>
            <a:gs pos="100000">
              <a:schemeClr val="accent2">
                <a:hueOff val="3070270"/>
                <a:satOff val="314"/>
                <a:lumOff val="-867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Persone</a:t>
          </a:r>
          <a:r>
            <a:rPr lang="en-US" sz="1600" kern="1200" dirty="0">
              <a:solidFill>
                <a:srgbClr val="000000"/>
              </a:solidFill>
            </a:rPr>
            <a:t> </a:t>
          </a:r>
          <a:r>
            <a:rPr lang="en-US" sz="1600" kern="1200" dirty="0" err="1">
              <a:solidFill>
                <a:srgbClr val="000000"/>
              </a:solidFill>
            </a:rPr>
            <a:t>esperte</a:t>
          </a:r>
          <a:r>
            <a:rPr lang="en-US" sz="1600" kern="1200" dirty="0">
              <a:solidFill>
                <a:srgbClr val="000000"/>
              </a:solidFill>
            </a:rPr>
            <a:t> con </a:t>
          </a:r>
          <a:r>
            <a:rPr lang="en-US" sz="1600" kern="1200" dirty="0" err="1">
              <a:solidFill>
                <a:srgbClr val="000000"/>
              </a:solidFill>
            </a:rPr>
            <a:t>domande</a:t>
          </a:r>
          <a:r>
            <a:rPr lang="en-US" sz="1600" kern="1200" dirty="0">
              <a:solidFill>
                <a:srgbClr val="000000"/>
              </a:solidFill>
            </a:rPr>
            <a:t> di </a:t>
          </a:r>
          <a:r>
            <a:rPr lang="en-US" sz="1600" kern="1200" dirty="0" err="1">
              <a:solidFill>
                <a:srgbClr val="000000"/>
              </a:solidFill>
            </a:rPr>
            <a:t>sovvenzione</a:t>
          </a:r>
          <a:endParaRPr lang="en-US" sz="1600" b="0" kern="1200" dirty="0">
            <a:solidFill>
              <a:srgbClr val="000000"/>
            </a:solidFill>
            <a:latin typeface="Arial Narrow" panose="020B0606020202030204" pitchFamily="34" charset="0"/>
          </a:endParaRPr>
        </a:p>
      </dsp:txBody>
      <dsp:txXfrm>
        <a:off x="5434970" y="3916752"/>
        <a:ext cx="1060284" cy="1118700"/>
      </dsp:txXfrm>
    </dsp:sp>
    <dsp:sp modelId="{C1AC27BA-96CC-471F-B0C3-65AC5DC211CC}">
      <dsp:nvSpPr>
        <dsp:cNvPr id="0" name=""/>
        <dsp:cNvSpPr/>
      </dsp:nvSpPr>
      <dsp:spPr>
        <a:xfrm rot="5208075">
          <a:off x="4433238" y="3676075"/>
          <a:ext cx="214632" cy="500148"/>
        </a:xfrm>
        <a:prstGeom prst="rightArrow">
          <a:avLst>
            <a:gd name="adj1" fmla="val 60000"/>
            <a:gd name="adj2" fmla="val 50000"/>
          </a:avLst>
        </a:prstGeom>
        <a:gradFill rotWithShape="0">
          <a:gsLst>
            <a:gs pos="0">
              <a:schemeClr val="accent2">
                <a:hueOff val="4093694"/>
                <a:satOff val="418"/>
                <a:lumOff val="-11569"/>
                <a:alphaOff val="0"/>
                <a:tint val="100000"/>
                <a:shade val="100000"/>
                <a:satMod val="130000"/>
              </a:schemeClr>
            </a:gs>
            <a:gs pos="100000">
              <a:schemeClr val="accent2">
                <a:hueOff val="4093694"/>
                <a:satOff val="418"/>
                <a:lumOff val="-1156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a:off x="4463637" y="3743960"/>
        <a:ext cx="150242" cy="300088"/>
      </dsp:txXfrm>
    </dsp:sp>
    <dsp:sp modelId="{E1AEDB63-A9FB-49DB-B51E-AA2DFB4170D5}">
      <dsp:nvSpPr>
        <dsp:cNvPr id="0" name=""/>
        <dsp:cNvSpPr/>
      </dsp:nvSpPr>
      <dsp:spPr>
        <a:xfrm>
          <a:off x="3755798" y="4133159"/>
          <a:ext cx="1684617" cy="1645581"/>
        </a:xfrm>
        <a:prstGeom prst="ellipse">
          <a:avLst/>
        </a:prstGeom>
        <a:gradFill rotWithShape="0">
          <a:gsLst>
            <a:gs pos="0">
              <a:schemeClr val="accent2">
                <a:hueOff val="4093694"/>
                <a:satOff val="418"/>
                <a:lumOff val="-11569"/>
                <a:alphaOff val="0"/>
                <a:tint val="100000"/>
                <a:shade val="100000"/>
                <a:satMod val="130000"/>
              </a:schemeClr>
            </a:gs>
            <a:gs pos="100000">
              <a:schemeClr val="accent2">
                <a:hueOff val="4093694"/>
                <a:satOff val="418"/>
                <a:lumOff val="-1156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Sovvenzioni</a:t>
          </a:r>
          <a:r>
            <a:rPr lang="en-US" sz="1600" kern="1200" dirty="0">
              <a:solidFill>
                <a:srgbClr val="000000"/>
              </a:solidFill>
            </a:rPr>
            <a:t> </a:t>
          </a:r>
          <a:r>
            <a:rPr lang="en-US" sz="1600" kern="1200" dirty="0" err="1">
              <a:solidFill>
                <a:srgbClr val="000000"/>
              </a:solidFill>
            </a:rPr>
            <a:t>internazionali</a:t>
          </a:r>
          <a:r>
            <a:rPr lang="en-US" sz="1600" kern="1200" dirty="0">
              <a:solidFill>
                <a:srgbClr val="000000"/>
              </a:solidFill>
            </a:rPr>
            <a:t> </a:t>
          </a:r>
          <a:endParaRPr lang="en-US" sz="1600" b="0" kern="1200" dirty="0">
            <a:solidFill>
              <a:srgbClr val="000000"/>
            </a:solidFill>
            <a:latin typeface="Arial Narrow" panose="020B0606020202030204" pitchFamily="34" charset="0"/>
          </a:endParaRPr>
        </a:p>
      </dsp:txBody>
      <dsp:txXfrm>
        <a:off x="4002504" y="4374149"/>
        <a:ext cx="1191205" cy="1163601"/>
      </dsp:txXfrm>
    </dsp:sp>
    <dsp:sp modelId="{D8F7AC24-AF82-4493-99FB-5CC886F2513A}">
      <dsp:nvSpPr>
        <dsp:cNvPr id="0" name=""/>
        <dsp:cNvSpPr/>
      </dsp:nvSpPr>
      <dsp:spPr>
        <a:xfrm rot="7835126">
          <a:off x="3641457" y="3575329"/>
          <a:ext cx="320349" cy="500148"/>
        </a:xfrm>
        <a:prstGeom prst="rightArrow">
          <a:avLst>
            <a:gd name="adj1" fmla="val 60000"/>
            <a:gd name="adj2" fmla="val 50000"/>
          </a:avLst>
        </a:prstGeom>
        <a:gradFill rotWithShape="0">
          <a:gsLst>
            <a:gs pos="0">
              <a:schemeClr val="accent2">
                <a:hueOff val="5117117"/>
                <a:satOff val="523"/>
                <a:lumOff val="-14462"/>
                <a:alphaOff val="0"/>
                <a:tint val="100000"/>
                <a:shade val="100000"/>
                <a:satMod val="130000"/>
              </a:schemeClr>
            </a:gs>
            <a:gs pos="100000">
              <a:schemeClr val="accent2">
                <a:hueOff val="5117117"/>
                <a:satOff val="523"/>
                <a:lumOff val="-1446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rot="10800000">
        <a:off x="3720772" y="3638866"/>
        <a:ext cx="224244" cy="300088"/>
      </dsp:txXfrm>
    </dsp:sp>
    <dsp:sp modelId="{A8336C72-DE2C-4765-8ADF-B87A87D88A60}">
      <dsp:nvSpPr>
        <dsp:cNvPr id="0" name=""/>
        <dsp:cNvSpPr/>
      </dsp:nvSpPr>
      <dsp:spPr>
        <a:xfrm>
          <a:off x="2220109" y="3845915"/>
          <a:ext cx="1658138" cy="1715685"/>
        </a:xfrm>
        <a:prstGeom prst="ellipse">
          <a:avLst/>
        </a:prstGeom>
        <a:gradFill rotWithShape="0">
          <a:gsLst>
            <a:gs pos="0">
              <a:schemeClr val="accent2">
                <a:hueOff val="5117117"/>
                <a:satOff val="523"/>
                <a:lumOff val="-14462"/>
                <a:alphaOff val="0"/>
                <a:tint val="100000"/>
                <a:shade val="100000"/>
                <a:satMod val="130000"/>
              </a:schemeClr>
            </a:gs>
            <a:gs pos="100000">
              <a:schemeClr val="accent2">
                <a:hueOff val="5117117"/>
                <a:satOff val="523"/>
                <a:lumOff val="-1446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Esperti</a:t>
          </a:r>
          <a:r>
            <a:rPr lang="en-US" sz="1600" kern="1200" dirty="0">
              <a:solidFill>
                <a:srgbClr val="000000"/>
              </a:solidFill>
            </a:rPr>
            <a:t> di </a:t>
          </a:r>
          <a:r>
            <a:rPr lang="en-US" sz="1600" kern="1200" dirty="0" err="1">
              <a:solidFill>
                <a:srgbClr val="000000"/>
              </a:solidFill>
            </a:rPr>
            <a:t>gestione</a:t>
          </a:r>
          <a:r>
            <a:rPr lang="en-US" sz="1600" kern="1200" dirty="0">
              <a:solidFill>
                <a:srgbClr val="000000"/>
              </a:solidFill>
            </a:rPr>
            <a:t> </a:t>
          </a:r>
          <a:r>
            <a:rPr lang="en-US" sz="1600" kern="1200" dirty="0" err="1">
              <a:solidFill>
                <a:srgbClr val="000000"/>
              </a:solidFill>
            </a:rPr>
            <a:t>progetti</a:t>
          </a:r>
          <a:endParaRPr lang="en-US" sz="1600" b="0" kern="1200" dirty="0">
            <a:solidFill>
              <a:srgbClr val="000000"/>
            </a:solidFill>
            <a:latin typeface="Arial Narrow" panose="020B0606020202030204" pitchFamily="34" charset="0"/>
          </a:endParaRPr>
        </a:p>
      </dsp:txBody>
      <dsp:txXfrm>
        <a:off x="2462938" y="4097171"/>
        <a:ext cx="1172480" cy="1213173"/>
      </dsp:txXfrm>
    </dsp:sp>
    <dsp:sp modelId="{94DB65E7-BCB7-4C8D-9E00-CDA63BFE6B00}">
      <dsp:nvSpPr>
        <dsp:cNvPr id="0" name=""/>
        <dsp:cNvSpPr/>
      </dsp:nvSpPr>
      <dsp:spPr>
        <a:xfrm rot="10044784">
          <a:off x="3177804" y="3026722"/>
          <a:ext cx="340743" cy="500148"/>
        </a:xfrm>
        <a:prstGeom prst="rightArrow">
          <a:avLst>
            <a:gd name="adj1" fmla="val 60000"/>
            <a:gd name="adj2" fmla="val 50000"/>
          </a:avLst>
        </a:prstGeom>
        <a:gradFill rotWithShape="0">
          <a:gsLst>
            <a:gs pos="0">
              <a:schemeClr val="accent2">
                <a:hueOff val="6140540"/>
                <a:satOff val="628"/>
                <a:lumOff val="-17354"/>
                <a:alphaOff val="0"/>
                <a:tint val="100000"/>
                <a:shade val="100000"/>
                <a:satMod val="130000"/>
              </a:schemeClr>
            </a:gs>
            <a:gs pos="100000">
              <a:schemeClr val="accent2">
                <a:hueOff val="6140540"/>
                <a:satOff val="628"/>
                <a:lumOff val="-1735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rot="10800000">
        <a:off x="3278799" y="3115614"/>
        <a:ext cx="238520" cy="300088"/>
      </dsp:txXfrm>
    </dsp:sp>
    <dsp:sp modelId="{9D8B7499-07F9-4D8E-8419-7323BAD79D3A}">
      <dsp:nvSpPr>
        <dsp:cNvPr id="0" name=""/>
        <dsp:cNvSpPr/>
      </dsp:nvSpPr>
      <dsp:spPr>
        <a:xfrm>
          <a:off x="1394237" y="2656589"/>
          <a:ext cx="1648547" cy="1744893"/>
        </a:xfrm>
        <a:prstGeom prst="ellipse">
          <a:avLst/>
        </a:prstGeom>
        <a:gradFill rotWithShape="0">
          <a:gsLst>
            <a:gs pos="0">
              <a:schemeClr val="accent2">
                <a:hueOff val="6140540"/>
                <a:satOff val="628"/>
                <a:lumOff val="-17354"/>
                <a:alphaOff val="0"/>
                <a:tint val="100000"/>
                <a:shade val="100000"/>
                <a:satMod val="130000"/>
              </a:schemeClr>
            </a:gs>
            <a:gs pos="100000">
              <a:schemeClr val="accent2">
                <a:hueOff val="6140540"/>
                <a:satOff val="628"/>
                <a:lumOff val="-1735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Esperti</a:t>
          </a:r>
          <a:r>
            <a:rPr lang="en-US" sz="1600" kern="1200" dirty="0">
              <a:solidFill>
                <a:srgbClr val="000000"/>
              </a:solidFill>
            </a:rPr>
            <a:t> di </a:t>
          </a:r>
          <a:r>
            <a:rPr lang="en-US" sz="1600" kern="1200" dirty="0" err="1">
              <a:solidFill>
                <a:srgbClr val="000000"/>
              </a:solidFill>
            </a:rPr>
            <a:t>valutazione</a:t>
          </a:r>
          <a:r>
            <a:rPr lang="en-US" sz="1600" kern="1200" dirty="0">
              <a:solidFill>
                <a:srgbClr val="000000"/>
              </a:solidFill>
            </a:rPr>
            <a:t> </a:t>
          </a:r>
          <a:r>
            <a:rPr lang="en-US" sz="1600" kern="1200" dirty="0" err="1">
              <a:solidFill>
                <a:srgbClr val="000000"/>
              </a:solidFill>
            </a:rPr>
            <a:t>comunitaria</a:t>
          </a:r>
          <a:endParaRPr lang="en-US" sz="1600" b="0" kern="1200" dirty="0">
            <a:solidFill>
              <a:srgbClr val="000000"/>
            </a:solidFill>
            <a:latin typeface="Arial Narrow" panose="020B0606020202030204" pitchFamily="34" charset="0"/>
          </a:endParaRPr>
        </a:p>
      </dsp:txBody>
      <dsp:txXfrm>
        <a:off x="1635661" y="2912123"/>
        <a:ext cx="1165699" cy="1233825"/>
      </dsp:txXfrm>
    </dsp:sp>
    <dsp:sp modelId="{4545DC05-6597-4FEC-BB99-3F3BC909688D}">
      <dsp:nvSpPr>
        <dsp:cNvPr id="0" name=""/>
        <dsp:cNvSpPr/>
      </dsp:nvSpPr>
      <dsp:spPr>
        <a:xfrm rot="12459427">
          <a:off x="3301742" y="2240526"/>
          <a:ext cx="349139" cy="500148"/>
        </a:xfrm>
        <a:prstGeom prst="rightArrow">
          <a:avLst>
            <a:gd name="adj1" fmla="val 60000"/>
            <a:gd name="adj2" fmla="val 50000"/>
          </a:avLst>
        </a:prstGeom>
        <a:gradFill rotWithShape="0">
          <a:gsLst>
            <a:gs pos="0">
              <a:schemeClr val="accent2">
                <a:hueOff val="7163964"/>
                <a:satOff val="732"/>
                <a:lumOff val="-20247"/>
                <a:alphaOff val="0"/>
                <a:tint val="100000"/>
                <a:shade val="100000"/>
                <a:satMod val="130000"/>
              </a:schemeClr>
            </a:gs>
            <a:gs pos="100000">
              <a:schemeClr val="accent2">
                <a:hueOff val="7163964"/>
                <a:satOff val="732"/>
                <a:lumOff val="-2024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rot="10800000">
        <a:off x="3400500" y="2364866"/>
        <a:ext cx="244397" cy="300088"/>
      </dsp:txXfrm>
    </dsp:sp>
    <dsp:sp modelId="{7D5C7FB7-775E-4ED2-B533-3CC93109754B}">
      <dsp:nvSpPr>
        <dsp:cNvPr id="0" name=""/>
        <dsp:cNvSpPr/>
      </dsp:nvSpPr>
      <dsp:spPr>
        <a:xfrm>
          <a:off x="1549919" y="956029"/>
          <a:ext cx="1703716" cy="1942905"/>
        </a:xfrm>
        <a:prstGeom prst="ellipse">
          <a:avLst/>
        </a:prstGeom>
        <a:gradFill rotWithShape="0">
          <a:gsLst>
            <a:gs pos="0">
              <a:schemeClr val="accent2">
                <a:hueOff val="7163964"/>
                <a:satOff val="732"/>
                <a:lumOff val="-20247"/>
                <a:alphaOff val="0"/>
                <a:tint val="100000"/>
                <a:shade val="100000"/>
                <a:satMod val="130000"/>
              </a:schemeClr>
            </a:gs>
            <a:gs pos="100000">
              <a:schemeClr val="accent2">
                <a:hueOff val="7163964"/>
                <a:satOff val="732"/>
                <a:lumOff val="-2024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Acquisto</a:t>
          </a:r>
          <a:r>
            <a:rPr lang="en-US" sz="1600" kern="1200" dirty="0">
              <a:solidFill>
                <a:srgbClr val="000000"/>
              </a:solidFill>
            </a:rPr>
            <a:t> </a:t>
          </a:r>
          <a:r>
            <a:rPr lang="en-US" sz="1600" kern="1200" dirty="0" err="1">
              <a:solidFill>
                <a:srgbClr val="000000"/>
              </a:solidFill>
            </a:rPr>
            <a:t>rifornimenti</a:t>
          </a:r>
          <a:endParaRPr lang="en-US" sz="1600" b="0" kern="1200" dirty="0">
            <a:solidFill>
              <a:srgbClr val="000000"/>
            </a:solidFill>
            <a:latin typeface="Arial Narrow" panose="020B0606020202030204" pitchFamily="34" charset="0"/>
          </a:endParaRPr>
        </a:p>
      </dsp:txBody>
      <dsp:txXfrm>
        <a:off x="1799422" y="1240561"/>
        <a:ext cx="1204710" cy="1373841"/>
      </dsp:txXfrm>
    </dsp:sp>
    <dsp:sp modelId="{F6439DD2-9AE2-49B6-B47E-B6A83FE270F7}">
      <dsp:nvSpPr>
        <dsp:cNvPr id="0" name=""/>
        <dsp:cNvSpPr/>
      </dsp:nvSpPr>
      <dsp:spPr>
        <a:xfrm rot="14408096">
          <a:off x="3639485" y="1729674"/>
          <a:ext cx="504294" cy="500148"/>
        </a:xfrm>
        <a:prstGeom prst="rightArrow">
          <a:avLst>
            <a:gd name="adj1" fmla="val 60000"/>
            <a:gd name="adj2" fmla="val 50000"/>
          </a:avLst>
        </a:prstGeom>
        <a:gradFill rotWithShape="0">
          <a:gsLst>
            <a:gs pos="0">
              <a:schemeClr val="accent2">
                <a:hueOff val="8187387"/>
                <a:satOff val="837"/>
                <a:lumOff val="-23139"/>
                <a:alphaOff val="0"/>
                <a:tint val="100000"/>
                <a:shade val="100000"/>
                <a:satMod val="130000"/>
              </a:schemeClr>
            </a:gs>
            <a:gs pos="100000">
              <a:schemeClr val="accent2">
                <a:hueOff val="8187387"/>
                <a:satOff val="837"/>
                <a:lumOff val="-2313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0000"/>
            </a:solidFill>
          </a:endParaRPr>
        </a:p>
      </dsp:txBody>
      <dsp:txXfrm rot="10800000">
        <a:off x="3751865" y="1894763"/>
        <a:ext cx="354250" cy="300088"/>
      </dsp:txXfrm>
    </dsp:sp>
    <dsp:sp modelId="{FDDCA3F7-3AB8-44B0-9B3D-7D0F96F5C94A}">
      <dsp:nvSpPr>
        <dsp:cNvPr id="0" name=""/>
        <dsp:cNvSpPr/>
      </dsp:nvSpPr>
      <dsp:spPr>
        <a:xfrm>
          <a:off x="2425490" y="53531"/>
          <a:ext cx="1641121" cy="1603863"/>
        </a:xfrm>
        <a:prstGeom prst="ellipse">
          <a:avLst/>
        </a:prstGeom>
        <a:gradFill rotWithShape="0">
          <a:gsLst>
            <a:gs pos="0">
              <a:schemeClr val="accent2">
                <a:hueOff val="8187387"/>
                <a:satOff val="837"/>
                <a:lumOff val="-23139"/>
                <a:alphaOff val="0"/>
                <a:tint val="100000"/>
                <a:shade val="100000"/>
                <a:satMod val="130000"/>
              </a:schemeClr>
            </a:gs>
            <a:gs pos="100000">
              <a:schemeClr val="accent2">
                <a:hueOff val="8187387"/>
                <a:satOff val="837"/>
                <a:lumOff val="-2313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Esperti</a:t>
          </a:r>
          <a:r>
            <a:rPr lang="en-US" sz="1600" kern="1200" dirty="0">
              <a:solidFill>
                <a:srgbClr val="000000"/>
              </a:solidFill>
            </a:rPr>
            <a:t> di </a:t>
          </a:r>
          <a:r>
            <a:rPr lang="en-US" sz="1600" kern="1200" dirty="0" err="1">
              <a:solidFill>
                <a:srgbClr val="000000"/>
              </a:solidFill>
            </a:rPr>
            <a:t>subappalti</a:t>
          </a:r>
          <a:endParaRPr lang="en-US" sz="1600" b="0" kern="1200" dirty="0">
            <a:solidFill>
              <a:srgbClr val="000000"/>
            </a:solidFill>
            <a:latin typeface="Arial Narrow" panose="020B0606020202030204" pitchFamily="34" charset="0"/>
          </a:endParaRPr>
        </a:p>
      </dsp:txBody>
      <dsp:txXfrm>
        <a:off x="2665827" y="288411"/>
        <a:ext cx="1160447" cy="113410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eaLnBrk="0" hangingPunct="0">
              <a:defRPr sz="1200"/>
            </a:lvl1pPr>
          </a:lstStyle>
          <a:p>
            <a:pPr>
              <a:defRPr/>
            </a:pPr>
            <a:fld id="{0B2272A1-1C90-4545-BD0A-B328CC6F629B}" type="slidenum">
              <a:rPr lang="en-US"/>
              <a:pPr>
                <a:defRPr/>
              </a:pPr>
              <a:t>‹N›</a:t>
            </a:fld>
            <a:endParaRPr lang="en-US"/>
          </a:p>
        </p:txBody>
      </p:sp>
    </p:spTree>
    <p:extLst>
      <p:ext uri="{BB962C8B-B14F-4D97-AF65-F5344CB8AC3E}">
        <p14:creationId xmlns:p14="http://schemas.microsoft.com/office/powerpoint/2010/main" val="150433885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9" tIns="45005" rIns="90009" bIns="45005"/>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1pPr>
            <a:lvl2pPr marL="742950" indent="-285750"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2pPr>
            <a:lvl3pPr marL="1143000" indent="-228600"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3pPr>
            <a:lvl4pPr marL="1600200" indent="-228600"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4pPr>
            <a:lvl5pPr marL="2057400" indent="-228600"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9pPr>
          </a:lstStyle>
          <a:p>
            <a:pPr eaLnBrk="1" hangingPunct="1">
              <a:spcBef>
                <a:spcPct val="0"/>
              </a:spcBef>
            </a:pPr>
            <a:fld id="{981E1523-C7D7-400B-874C-9CBB6065E5CE}" type="slidenum">
              <a:rPr lang="it-IT" altLang="it-IT" sz="2400">
                <a:solidFill>
                  <a:srgbClr val="FFFFFF"/>
                </a:solidFill>
              </a:rPr>
              <a:pPr eaLnBrk="1" hangingPunct="1">
                <a:spcBef>
                  <a:spcPct val="0"/>
                </a:spcBef>
              </a:pPr>
              <a:t>1</a:t>
            </a:fld>
            <a:endParaRPr lang="it-IT" altLang="it-IT" sz="2400">
              <a:solidFill>
                <a:srgbClr val="FFFFFF"/>
              </a:solidFill>
            </a:endParaRPr>
          </a:p>
        </p:txBody>
      </p:sp>
      <p:sp>
        <p:nvSpPr>
          <p:cNvPr id="22531" name="Rectangle 2"/>
          <p:cNvSpPr>
            <a:spLocks noChangeArrowheads="1"/>
          </p:cNvSpPr>
          <p:nvPr/>
        </p:nvSpPr>
        <p:spPr bwMode="auto">
          <a:xfrm>
            <a:off x="3973513" y="8832850"/>
            <a:ext cx="30368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9" tIns="46445" rIns="93249" bIns="46445"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1pPr>
            <a:lvl2pPr marL="742950" indent="-285750"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2pPr>
            <a:lvl3pPr marL="1143000" indent="-228600"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3pPr>
            <a:lvl4pPr marL="1600200" indent="-228600"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4pPr>
            <a:lvl5pPr marL="2057400" indent="-228600"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5pPr>
            <a:lvl6pPr marL="25146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6pPr>
            <a:lvl7pPr marL="29718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7pPr>
            <a:lvl8pPr marL="34290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8pPr>
            <a:lvl9pPr marL="3886200" indent="-228600"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itchFamily="34" charset="0"/>
                <a:ea typeface="ヒラギノ角ゴ Pro W3" charset="-128"/>
              </a:defRPr>
            </a:lvl9pPr>
          </a:lstStyle>
          <a:p>
            <a:pPr algn="r" eaLnBrk="1" hangingPunct="1">
              <a:spcBef>
                <a:spcPct val="0"/>
              </a:spcBef>
            </a:pPr>
            <a:fld id="{A8D2DAC6-6AC8-4129-8909-4EA0550BE09A}" type="slidenum">
              <a:rPr lang="it-IT" altLang="it-IT">
                <a:solidFill>
                  <a:srgbClr val="000000"/>
                </a:solidFill>
                <a:latin typeface="Times New Roman" pitchFamily="18" charset="0"/>
              </a:rPr>
              <a:pPr algn="r" eaLnBrk="1" hangingPunct="1">
                <a:spcBef>
                  <a:spcPct val="0"/>
                </a:spcBef>
              </a:pPr>
              <a:t>1</a:t>
            </a:fld>
            <a:endParaRPr lang="it-IT" altLang="it-IT">
              <a:solidFill>
                <a:srgbClr val="000000"/>
              </a:solidFill>
              <a:latin typeface="Times New Roman" pitchFamily="18" charset="0"/>
            </a:endParaRPr>
          </a:p>
        </p:txBody>
      </p:sp>
      <p:sp>
        <p:nvSpPr>
          <p:cNvPr id="22532" name="Rectangle 3"/>
          <p:cNvSpPr>
            <a:spLocks noGrp="1" noRot="1" noChangeAspect="1" noChangeArrowheads="1" noTextEdit="1"/>
          </p:cNvSpPr>
          <p:nvPr>
            <p:ph type="sldImg"/>
          </p:nvPr>
        </p:nvSpPr>
        <p:spPr>
          <a:xfrm>
            <a:off x="1181100" y="696913"/>
            <a:ext cx="4649788" cy="3486150"/>
          </a:xfrm>
          <a:solidFill>
            <a:srgbClr val="FFFFFF"/>
          </a:solidFill>
          <a:ln/>
        </p:spPr>
      </p:sp>
      <p:sp>
        <p:nvSpPr>
          <p:cNvPr id="22533" name="Rectangle 4"/>
          <p:cNvSpPr>
            <a:spLocks noGrp="1" noChangeArrowheads="1"/>
          </p:cNvSpPr>
          <p:nvPr>
            <p:ph type="body" idx="1"/>
          </p:nvPr>
        </p:nvSpPr>
        <p:spPr>
          <a:xfrm>
            <a:off x="935038" y="4416425"/>
            <a:ext cx="5141912"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a:latin typeface="Arial" pitchFamily="34" charset="0"/>
              <a:ea typeface="ヒラギノ角ゴ Pro W3" charset="-128"/>
            </a:endParaRPr>
          </a:p>
        </p:txBody>
      </p:sp>
    </p:spTree>
    <p:extLst>
      <p:ext uri="{BB962C8B-B14F-4D97-AF65-F5344CB8AC3E}">
        <p14:creationId xmlns:p14="http://schemas.microsoft.com/office/powerpoint/2010/main" val="3530726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2400">
                <a:solidFill>
                  <a:schemeClr val="tx1"/>
                </a:solidFill>
                <a:latin typeface="Arial" pitchFamily="34" charset="0"/>
                <a:ea typeface="ヒラギノ角ゴ Pro W3" pitchFamily="-84" charset="-128"/>
              </a:defRPr>
            </a:lvl1pPr>
            <a:lvl2pPr marL="742841" indent="-285708" defTabSz="931726" eaLnBrk="0" hangingPunct="0">
              <a:defRPr sz="2400">
                <a:solidFill>
                  <a:schemeClr val="tx1"/>
                </a:solidFill>
                <a:latin typeface="Arial" pitchFamily="34" charset="0"/>
                <a:ea typeface="ヒラギノ角ゴ Pro W3" pitchFamily="-84" charset="-128"/>
              </a:defRPr>
            </a:lvl2pPr>
            <a:lvl3pPr marL="1142833" indent="-228567" defTabSz="931726" eaLnBrk="0" hangingPunct="0">
              <a:defRPr sz="2400">
                <a:solidFill>
                  <a:schemeClr val="tx1"/>
                </a:solidFill>
                <a:latin typeface="Arial" pitchFamily="34" charset="0"/>
                <a:ea typeface="ヒラギノ角ゴ Pro W3" pitchFamily="-84" charset="-128"/>
              </a:defRPr>
            </a:lvl3pPr>
            <a:lvl4pPr marL="1599965" indent="-228567" defTabSz="931726" eaLnBrk="0" hangingPunct="0">
              <a:defRPr sz="2400">
                <a:solidFill>
                  <a:schemeClr val="tx1"/>
                </a:solidFill>
                <a:latin typeface="Arial" pitchFamily="34" charset="0"/>
                <a:ea typeface="ヒラギノ角ゴ Pro W3" pitchFamily="-84" charset="-128"/>
              </a:defRPr>
            </a:lvl4pPr>
            <a:lvl5pPr marL="2057099" indent="-228567" defTabSz="931726" eaLnBrk="0" hangingPunct="0">
              <a:defRPr sz="2400">
                <a:solidFill>
                  <a:schemeClr val="tx1"/>
                </a:solidFill>
                <a:latin typeface="Arial" pitchFamily="34" charset="0"/>
                <a:ea typeface="ヒラギノ角ゴ Pro W3" pitchFamily="-84" charset="-128"/>
              </a:defRPr>
            </a:lvl5pPr>
            <a:lvl6pPr marL="2514232"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364"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8498"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5630" indent="-228567" defTabSz="931726"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4ED29017-4EF9-4904-A264-30A044E0CCE1}" type="slidenum">
              <a:rPr lang="en-US" altLang="en-US" sz="1200"/>
              <a:pPr/>
              <a:t>3</a:t>
            </a:fld>
            <a:endParaRPr lang="en-US" altLang="en-US" sz="1200" dirty="0"/>
          </a:p>
        </p:txBody>
      </p:sp>
    </p:spTree>
    <p:extLst>
      <p:ext uri="{BB962C8B-B14F-4D97-AF65-F5344CB8AC3E}">
        <p14:creationId xmlns:p14="http://schemas.microsoft.com/office/powerpoint/2010/main" val="3329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6890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3301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174EA592-76E0-478B-94CD-B72645833847}"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223534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a:xfrm>
            <a:off x="3971926" y="8831264"/>
            <a:ext cx="3038475" cy="465137"/>
          </a:xfrm>
          <a:prstGeom prst="rect">
            <a:avLst/>
          </a:prstGeom>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174EA592-76E0-478B-94CD-B72645833847}"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198655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solidFill>
                <a:schemeClr val="tx2"/>
              </a:solidFill>
            </a:endParaRPr>
          </a:p>
        </p:txBody>
      </p:sp>
      <p:sp>
        <p:nvSpPr>
          <p:cNvPr id="4" name="Slide Number Placeholder 3"/>
          <p:cNvSpPr>
            <a:spLocks noGrp="1"/>
          </p:cNvSpPr>
          <p:nvPr>
            <p:ph type="sldNum" sz="quarter" idx="10"/>
          </p:nvPr>
        </p:nvSpPr>
        <p:spPr>
          <a:xfrm>
            <a:off x="3971926" y="8831264"/>
            <a:ext cx="3038475" cy="465137"/>
          </a:xfrm>
          <a:prstGeom prst="rect">
            <a:avLst/>
          </a:prstGeom>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174EA592-76E0-478B-94CD-B72645833847}"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ヒラギノ角ゴ Pro W3" charset="-128"/>
                <a:cs typeface="+mn-cs"/>
              </a:rPr>
              <a:pPr marL="0" marR="0" lvl="0" indent="0" algn="r" defTabSz="931863"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78761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8464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086600" y="6477000"/>
            <a:ext cx="16002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DB30ACA9-4963-4250-B1A3-EE6B93A8CBA0}"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7" name="Rectangle 5"/>
          <p:cNvSpPr>
            <a:spLocks noChangeArrowheads="1"/>
          </p:cNvSpPr>
          <p:nvPr userDrawn="1"/>
        </p:nvSpPr>
        <p:spPr bwMode="auto">
          <a:xfrm>
            <a:off x="-76200" y="457200"/>
            <a:ext cx="9296400" cy="533400"/>
          </a:xfrm>
          <a:prstGeom prst="rect">
            <a:avLst/>
          </a:prstGeom>
          <a:solidFill>
            <a:schemeClr val="tx2"/>
          </a:solidFill>
          <a:ln w="9525">
            <a:noFill/>
            <a:miter lim="800000"/>
            <a:headEnd/>
            <a:tailEnd/>
          </a:ln>
          <a:effectLst>
            <a:outerShdw dist="61087" dir="5400000" rotWithShape="0">
              <a:srgbClr val="808080">
                <a:alpha val="25000"/>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159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086600" y="6477000"/>
            <a:ext cx="16002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43597F59-D6EC-4D17-BB97-857C36BA76A8}"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7" name="Rectangle 5"/>
          <p:cNvSpPr>
            <a:spLocks noChangeArrowheads="1"/>
          </p:cNvSpPr>
          <p:nvPr userDrawn="1"/>
        </p:nvSpPr>
        <p:spPr bwMode="auto">
          <a:xfrm>
            <a:off x="-76200" y="457200"/>
            <a:ext cx="9296400" cy="533400"/>
          </a:xfrm>
          <a:prstGeom prst="rect">
            <a:avLst/>
          </a:prstGeom>
          <a:solidFill>
            <a:srgbClr val="009999"/>
          </a:solidFill>
          <a:ln w="9525">
            <a:noFill/>
            <a:miter lim="800000"/>
            <a:headEnd/>
            <a:tailEnd/>
          </a:ln>
          <a:effectLst>
            <a:outerShdw dist="61087" dir="5400000" rotWithShape="0">
              <a:srgbClr val="808080">
                <a:alpha val="25000"/>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956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086600" y="6477000"/>
            <a:ext cx="16002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FC2E4208-5984-467E-93B6-E98F878779BF}"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7" name="Rectangle 5"/>
          <p:cNvSpPr>
            <a:spLocks noChangeArrowheads="1"/>
          </p:cNvSpPr>
          <p:nvPr userDrawn="1"/>
        </p:nvSpPr>
        <p:spPr bwMode="auto">
          <a:xfrm>
            <a:off x="-76200" y="457200"/>
            <a:ext cx="9296400" cy="533400"/>
          </a:xfrm>
          <a:prstGeom prst="rect">
            <a:avLst/>
          </a:prstGeom>
          <a:solidFill>
            <a:srgbClr val="FF7600"/>
          </a:solidFill>
          <a:ln w="9525">
            <a:noFill/>
            <a:miter lim="800000"/>
            <a:headEnd/>
            <a:tailEnd/>
          </a:ln>
          <a:effectLst>
            <a:outerShdw dist="61087" dir="5400000" rotWithShape="0">
              <a:srgbClr val="808080">
                <a:alpha val="25000"/>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416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512318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40391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942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330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11721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505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4950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51310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99972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086600" y="6477000"/>
            <a:ext cx="16002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35C70FAF-C677-44DF-B2B4-DF6938639D0D}"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00807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086600" y="6477000"/>
            <a:ext cx="16002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9D474AA6-DA62-4F9C-9513-A5610D246477}"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800141"/>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CDA79E6-3E1A-4974-8EB5-B9697297DEEE}" type="datetimeFigureOut">
              <a:rPr lang="it-IT" smtClean="0"/>
              <a:t>22/02/2022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2156281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7162800" y="6477000"/>
            <a:ext cx="15240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408815DA-404D-4675-BE41-A51ECABE0D09}"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4"/>
          <p:cNvSpPr>
            <a:spLocks noChangeArrowheads="1"/>
          </p:cNvSpPr>
          <p:nvPr userDrawn="1"/>
        </p:nvSpPr>
        <p:spPr bwMode="auto">
          <a:xfrm>
            <a:off x="-152400" y="2667000"/>
            <a:ext cx="9525000" cy="1600200"/>
          </a:xfrm>
          <a:prstGeom prst="rect">
            <a:avLst/>
          </a:prstGeom>
          <a:solidFill>
            <a:schemeClr val="accent1"/>
          </a:solidFill>
          <a:ln w="9525">
            <a:noFill/>
            <a:miter lim="800000"/>
            <a:headEnd/>
            <a:tailEnd/>
          </a:ln>
          <a:effectLst>
            <a:outerShdw dist="61087" dir="5400000" rotWithShape="0">
              <a:srgbClr val="808080">
                <a:alpha val="45998"/>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905229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7162800" y="6477000"/>
            <a:ext cx="15240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171F6739-CBE8-462A-B92A-C0D9BCFF3C30}"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4"/>
          <p:cNvSpPr>
            <a:spLocks noChangeArrowheads="1"/>
          </p:cNvSpPr>
          <p:nvPr userDrawn="1"/>
        </p:nvSpPr>
        <p:spPr bwMode="auto">
          <a:xfrm>
            <a:off x="-152400" y="2667000"/>
            <a:ext cx="9525000" cy="1600200"/>
          </a:xfrm>
          <a:prstGeom prst="rect">
            <a:avLst/>
          </a:prstGeom>
          <a:solidFill>
            <a:srgbClr val="005DAA"/>
          </a:solidFill>
          <a:ln w="9525">
            <a:noFill/>
            <a:miter lim="800000"/>
            <a:headEnd/>
            <a:tailEnd/>
          </a:ln>
          <a:effectLst>
            <a:outerShdw dist="61087" dir="5400000" rotWithShape="0">
              <a:srgbClr val="808080">
                <a:alpha val="45998"/>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739334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7162800" y="6477000"/>
            <a:ext cx="15240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6A922E92-59C6-4100-A225-01CDA251624F}"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4"/>
          <p:cNvSpPr>
            <a:spLocks noChangeArrowheads="1"/>
          </p:cNvSpPr>
          <p:nvPr userDrawn="1"/>
        </p:nvSpPr>
        <p:spPr bwMode="auto">
          <a:xfrm>
            <a:off x="-152400" y="2667000"/>
            <a:ext cx="9525000" cy="1600200"/>
          </a:xfrm>
          <a:prstGeom prst="rect">
            <a:avLst/>
          </a:prstGeom>
          <a:solidFill>
            <a:schemeClr val="tx2"/>
          </a:solidFill>
          <a:ln w="9525">
            <a:noFill/>
            <a:miter lim="800000"/>
            <a:headEnd/>
            <a:tailEnd/>
          </a:ln>
          <a:effectLst>
            <a:outerShdw dist="61087" dir="5400000" rotWithShape="0">
              <a:srgbClr val="808080">
                <a:alpha val="45998"/>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027461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7162800" y="6477000"/>
            <a:ext cx="15240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5D39F6D3-C45E-457D-B944-CA92218BBEFB}"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4"/>
          <p:cNvSpPr>
            <a:spLocks noChangeArrowheads="1"/>
          </p:cNvSpPr>
          <p:nvPr userDrawn="1"/>
        </p:nvSpPr>
        <p:spPr bwMode="auto">
          <a:xfrm>
            <a:off x="-152400" y="2667000"/>
            <a:ext cx="9525000" cy="1600200"/>
          </a:xfrm>
          <a:prstGeom prst="rect">
            <a:avLst/>
          </a:prstGeom>
          <a:solidFill>
            <a:srgbClr val="009999"/>
          </a:solidFill>
          <a:ln w="9525">
            <a:noFill/>
            <a:miter lim="800000"/>
            <a:headEnd/>
            <a:tailEnd/>
          </a:ln>
          <a:effectLst>
            <a:outerShdw dist="61087" dir="5400000" rotWithShape="0">
              <a:srgbClr val="808080">
                <a:alpha val="45998"/>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872993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7162800" y="6477000"/>
            <a:ext cx="15240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757F1B3B-C8E6-4D89-98ED-D33B0818E517}"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6" name="Rectangle 4"/>
          <p:cNvSpPr>
            <a:spLocks noChangeArrowheads="1"/>
          </p:cNvSpPr>
          <p:nvPr userDrawn="1"/>
        </p:nvSpPr>
        <p:spPr bwMode="auto">
          <a:xfrm>
            <a:off x="-152400" y="2667000"/>
            <a:ext cx="9525000" cy="1600200"/>
          </a:xfrm>
          <a:prstGeom prst="rect">
            <a:avLst/>
          </a:prstGeom>
          <a:solidFill>
            <a:srgbClr val="FF7600"/>
          </a:solidFill>
          <a:ln w="9525">
            <a:noFill/>
            <a:miter lim="800000"/>
            <a:headEnd/>
            <a:tailEnd/>
          </a:ln>
          <a:effectLst>
            <a:outerShdw dist="61087" dir="5400000" rotWithShape="0">
              <a:srgbClr val="808080">
                <a:alpha val="45998"/>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240554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7162800" y="6477000"/>
            <a:ext cx="15240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35D8E761-3DA3-4E3E-A2F2-1802D7798F53}"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44399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389050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CDA79E6-3E1A-4974-8EB5-B9697297DEEE}" type="datetimeFigureOut">
              <a:rPr lang="it-IT" smtClean="0"/>
              <a:t>22/02/2022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177093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CDA79E6-3E1A-4974-8EB5-B9697297DEEE}" type="datetimeFigureOut">
              <a:rPr lang="it-IT" smtClean="0"/>
              <a:t>22/02/2022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2353481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CDA79E6-3E1A-4974-8EB5-B9697297DEEE}" type="datetimeFigureOut">
              <a:rPr lang="it-IT" smtClean="0"/>
              <a:t>22/02/2022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31395496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CDA79E6-3E1A-4974-8EB5-B9697297DEEE}" type="datetimeFigureOut">
              <a:rPr lang="it-IT" smtClean="0"/>
              <a:t>22/02/2022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3881824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CDA79E6-3E1A-4974-8EB5-B9697297DEEE}" type="datetimeFigureOut">
              <a:rPr lang="it-IT" smtClean="0"/>
              <a:t>22/02/2022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1921637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CDA79E6-3E1A-4974-8EB5-B9697297DEEE}" type="datetimeFigureOut">
              <a:rPr lang="it-IT" smtClean="0"/>
              <a:t>22/02/2022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2023882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DA79E6-3E1A-4974-8EB5-B9697297DEEE}" type="datetimeFigureOut">
              <a:rPr lang="it-IT" smtClean="0"/>
              <a:t>22/02/2022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1846530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CDA79E6-3E1A-4974-8EB5-B9697297DEEE}" type="datetimeFigureOut">
              <a:rPr lang="it-IT" smtClean="0"/>
              <a:t>22/02/2022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3934215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CDA79E6-3E1A-4974-8EB5-B9697297DEEE}" type="datetimeFigureOut">
              <a:rPr lang="it-IT" smtClean="0"/>
              <a:t>22/02/2022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1917542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CDA79E6-3E1A-4974-8EB5-B9697297DEEE}" type="datetimeFigureOut">
              <a:rPr lang="it-IT" smtClean="0"/>
              <a:t>22/02/2022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4045723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027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CDA79E6-3E1A-4974-8EB5-B9697297DEEE}" type="datetimeFigureOut">
              <a:rPr lang="it-IT" smtClean="0"/>
              <a:t>22/02/2022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FAA335-A876-4023-A812-81258FB561C2}" type="slidenum">
              <a:rPr lang="it-IT" smtClean="0"/>
              <a:t>‹N›</a:t>
            </a:fld>
            <a:endParaRPr lang="it-IT"/>
          </a:p>
        </p:txBody>
      </p:sp>
    </p:spTree>
    <p:extLst>
      <p:ext uri="{BB962C8B-B14F-4D97-AF65-F5344CB8AC3E}">
        <p14:creationId xmlns:p14="http://schemas.microsoft.com/office/powerpoint/2010/main" val="168988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7444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41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it-IT" alt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AC8C824-0784-4963-A44C-A94F84CDBDCC}" type="slidenum">
              <a:rPr lang="it-IT" altLang="it-IT"/>
              <a:pPr>
                <a:defRPr/>
              </a:pPr>
              <a:t>‹N›</a:t>
            </a:fld>
            <a:endParaRPr lang="it-IT" altLang="it-IT"/>
          </a:p>
        </p:txBody>
      </p:sp>
    </p:spTree>
    <p:extLst>
      <p:ext uri="{BB962C8B-B14F-4D97-AF65-F5344CB8AC3E}">
        <p14:creationId xmlns:p14="http://schemas.microsoft.com/office/powerpoint/2010/main" val="282764980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086600" y="6477000"/>
            <a:ext cx="16002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6F90CA97-C87A-4DE5-B1D5-28E67D1D43A3}"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7" name="Rectangle 5"/>
          <p:cNvSpPr>
            <a:spLocks noChangeArrowheads="1"/>
          </p:cNvSpPr>
          <p:nvPr userDrawn="1"/>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748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7086600" y="6477000"/>
            <a:ext cx="16002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A223CEF7-ED37-4619-833C-E8A6ABB8719C}"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7" name="Rectangle 5"/>
          <p:cNvSpPr>
            <a:spLocks noChangeArrowheads="1"/>
          </p:cNvSpPr>
          <p:nvPr userDrawn="1"/>
        </p:nvSpPr>
        <p:spPr bwMode="auto">
          <a:xfrm>
            <a:off x="-76200" y="457200"/>
            <a:ext cx="9296400" cy="533400"/>
          </a:xfrm>
          <a:prstGeom prst="rect">
            <a:avLst/>
          </a:prstGeom>
          <a:solidFill>
            <a:srgbClr val="005DAA"/>
          </a:solidFill>
          <a:ln w="9525">
            <a:noFill/>
            <a:miter lim="800000"/>
            <a:headEnd/>
            <a:tailEnd/>
          </a:ln>
          <a:effectLst>
            <a:outerShdw dist="61087" dir="5400000" rotWithShape="0">
              <a:srgbClr val="808080">
                <a:alpha val="25000"/>
              </a:srgbClr>
            </a:outerShdw>
          </a:effectLst>
        </p:spPr>
        <p:txBody>
          <a:bodyPr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a:defRPr/>
            </a:pPr>
            <a:endParaRPr lang="it-IT" altLang="it-IT">
              <a:solidFill>
                <a:srgbClr val="FFFFFF"/>
              </a:solidFill>
              <a:latin typeface="Calibri" pitchFamily="34"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7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pic>
        <p:nvPicPr>
          <p:cNvPr id="1027"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8788" y="61658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extBox 4"/>
          <p:cNvSpPr txBox="1">
            <a:spLocks noChangeArrowheads="1"/>
          </p:cNvSpPr>
          <p:nvPr/>
        </p:nvSpPr>
        <p:spPr bwMode="auto">
          <a:xfrm>
            <a:off x="7086600" y="6477000"/>
            <a:ext cx="16002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54D8D415-E8A4-4B2B-9793-880ECCDE94C7}"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2051" name="Picture 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 id="2147485328" r:id="rId4"/>
    <p:sldLayoutId id="2147485329" r:id="rId5"/>
    <p:sldLayoutId id="2147485330" r:id="rId6"/>
    <p:sldLayoutId id="2147485331" r:id="rId7"/>
    <p:sldLayoutId id="2147485332" r:id="rId8"/>
    <p:sldLayoutId id="2147485333" r:id="rId9"/>
    <p:sldLayoutId id="2147485334" r:id="rId10"/>
    <p:sldLayoutId id="2147485335" r:id="rId11"/>
    <p:sldLayoutId id="2147485336" r:id="rId12"/>
    <p:sldLayoutId id="2147485337" r:id="rId13"/>
    <p:sldLayoutId id="2147485338" r:id="rId14"/>
    <p:sldLayoutId id="2147485339" r:id="rId15"/>
    <p:sldLayoutId id="2147485347" r:id="rId16"/>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7162800" y="6477000"/>
            <a:ext cx="1524000" cy="138113"/>
          </a:xfrm>
          <a:prstGeom prst="rect">
            <a:avLst/>
          </a:prstGeom>
          <a:noFill/>
          <a:ln>
            <a:noFill/>
          </a:ln>
        </p:spPr>
        <p:txBody>
          <a:bodyPr lIns="0" tIns="0" rIns="0" bIns="0">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defRPr/>
            </a:pPr>
            <a:r>
              <a:rPr lang="en-US" altLang="it-IT" sz="900">
                <a:solidFill>
                  <a:srgbClr val="BCBDC0"/>
                </a:solidFill>
                <a:latin typeface="Arial Narrow" pitchFamily="34" charset="0"/>
              </a:rPr>
              <a:t>TITLE |  </a:t>
            </a:r>
            <a:fld id="{327C9B1C-22CF-40CB-89FF-AB63A04170D8}" type="slidenum">
              <a:rPr lang="en-US" altLang="it-IT" sz="900" smtClean="0">
                <a:solidFill>
                  <a:srgbClr val="BCBDC0"/>
                </a:solidFill>
                <a:latin typeface="Arial Narrow" pitchFamily="34" charset="0"/>
              </a:rPr>
              <a:pPr algn="r">
                <a:defRPr/>
              </a:pPr>
              <a:t>‹N›</a:t>
            </a:fld>
            <a:r>
              <a:rPr lang="en-US" altLang="it-IT" sz="900">
                <a:solidFill>
                  <a:srgbClr val="BCBDC0"/>
                </a:solidFill>
                <a:latin typeface="Arial Narrow" pitchFamily="34" charset="0"/>
              </a:rPr>
              <a:t>  </a:t>
            </a:r>
            <a:endParaRPr lang="en-US" altLang="it-IT" sz="900">
              <a:solidFill>
                <a:srgbClr val="958D85"/>
              </a:solidFill>
              <a:latin typeface="Arial Narrow" pitchFamily="34" charset="0"/>
            </a:endParaRPr>
          </a:p>
        </p:txBody>
      </p:sp>
      <p:pic>
        <p:nvPicPr>
          <p:cNvPr id="3075"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A79E6-3E1A-4974-8EB5-B9697297DEEE}" type="datetimeFigureOut">
              <a:rPr lang="it-IT" smtClean="0"/>
              <a:t>22/02/2022</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AA335-A876-4023-A812-81258FB561C2}" type="slidenum">
              <a:rPr lang="it-IT" smtClean="0"/>
              <a:t>‹N›</a:t>
            </a:fld>
            <a:endParaRPr lang="it-IT"/>
          </a:p>
        </p:txBody>
      </p:sp>
    </p:spTree>
    <p:extLst>
      <p:ext uri="{BB962C8B-B14F-4D97-AF65-F5344CB8AC3E}">
        <p14:creationId xmlns:p14="http://schemas.microsoft.com/office/powerpoint/2010/main" val="3480399136"/>
      </p:ext>
    </p:extLst>
  </p:cSld>
  <p:clrMap bg1="lt1" tx1="dk1" bg2="lt2" tx2="dk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0.xml"/><Relationship Id="rId1" Type="http://schemas.openxmlformats.org/officeDocument/2006/relationships/themeOverride" Target="../theme/themeOverride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8.png"/><Relationship Id="rId11" Type="http://schemas.openxmlformats.org/officeDocument/2006/relationships/image" Target="../media/image12.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0" y="3602038"/>
            <a:ext cx="9144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500"/>
              </a:spcBef>
              <a:buSzPct val="100000"/>
            </a:pPr>
            <a:r>
              <a:rPr lang="it-IT" altLang="it-IT" b="1">
                <a:solidFill>
                  <a:srgbClr val="FFFFFF"/>
                </a:solidFill>
              </a:rPr>
              <a:t>SEMINARIO ISTRUZIONE SQUADRA DISTRETTUALE</a:t>
            </a:r>
            <a:br>
              <a:rPr lang="it-IT" altLang="it-IT" b="1">
                <a:solidFill>
                  <a:srgbClr val="FFFFFF"/>
                </a:solidFill>
              </a:rPr>
            </a:br>
            <a:r>
              <a:rPr lang="it-IT" altLang="it-IT">
                <a:solidFill>
                  <a:srgbClr val="FFFFFF"/>
                </a:solidFill>
              </a:rPr>
              <a:t>Repubblica di San Marino, 22 Febbraio 2014</a:t>
            </a:r>
          </a:p>
        </p:txBody>
      </p:sp>
      <p:sp>
        <p:nvSpPr>
          <p:cNvPr id="19459" name="Rectangle 2"/>
          <p:cNvSpPr>
            <a:spLocks noChangeArrowheads="1"/>
          </p:cNvSpPr>
          <p:nvPr/>
        </p:nvSpPr>
        <p:spPr bwMode="auto">
          <a:xfrm>
            <a:off x="9128" y="2561433"/>
            <a:ext cx="9144000" cy="2057400"/>
          </a:xfrm>
          <a:prstGeom prst="rect">
            <a:avLst/>
          </a:prstGeom>
          <a:solidFill>
            <a:srgbClr val="3155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lnSpc>
                <a:spcPct val="93000"/>
              </a:lnSpc>
              <a:buClr>
                <a:srgbClr val="000000"/>
              </a:buClr>
              <a:buSzPct val="100000"/>
              <a:buFont typeface="Times New Roman" pitchFamily="18" charset="0"/>
              <a:buNone/>
            </a:pPr>
            <a:endParaRPr lang="it-IT" altLang="it-IT" dirty="0"/>
          </a:p>
        </p:txBody>
      </p:sp>
      <p:sp>
        <p:nvSpPr>
          <p:cNvPr id="19460" name="Rectangle 3"/>
          <p:cNvSpPr>
            <a:spLocks noChangeArrowheads="1"/>
          </p:cNvSpPr>
          <p:nvPr/>
        </p:nvSpPr>
        <p:spPr bwMode="auto">
          <a:xfrm>
            <a:off x="0" y="2723104"/>
            <a:ext cx="9107487"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500"/>
              </a:spcBef>
              <a:buSzPct val="100000"/>
            </a:pPr>
            <a:r>
              <a:rPr lang="it-IT" altLang="it-IT" sz="2800" b="1" dirty="0">
                <a:solidFill>
                  <a:schemeClr val="bg1"/>
                </a:solidFill>
                <a:cs typeface="Arial" panose="020B0604020202020204" pitchFamily="34" charset="0"/>
              </a:rPr>
              <a:t>“La Commissione Azione Internazionale e la Rete di Risorse Distrettuali per</a:t>
            </a:r>
          </a:p>
          <a:p>
            <a:pPr algn="ctr" eaLnBrk="1" hangingPunct="1">
              <a:spcBef>
                <a:spcPts val="500"/>
              </a:spcBef>
              <a:buSzPct val="100000"/>
            </a:pPr>
            <a:r>
              <a:rPr lang="it-IT" altLang="it-IT" sz="2800" b="1" dirty="0">
                <a:solidFill>
                  <a:schemeClr val="bg1"/>
                </a:solidFill>
                <a:cs typeface="Arial" panose="020B0604020202020204" pitchFamily="34" charset="0"/>
              </a:rPr>
              <a:t>sviluppare Progetti Internazionali efficaci e sostenibili”</a:t>
            </a:r>
          </a:p>
        </p:txBody>
      </p:sp>
      <p:sp>
        <p:nvSpPr>
          <p:cNvPr id="19463" name="Rectangle 11"/>
          <p:cNvSpPr>
            <a:spLocks noChangeArrowheads="1"/>
          </p:cNvSpPr>
          <p:nvPr/>
        </p:nvSpPr>
        <p:spPr bwMode="auto">
          <a:xfrm>
            <a:off x="0" y="3675063"/>
            <a:ext cx="914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lnSpc>
                <a:spcPct val="93000"/>
              </a:lnSpc>
              <a:buClr>
                <a:srgbClr val="000000"/>
              </a:buClr>
              <a:buSzPct val="100000"/>
              <a:buFont typeface="Times New Roman" pitchFamily="18" charset="0"/>
              <a:buNone/>
            </a:pPr>
            <a:endParaRPr lang="it-IT" altLang="it-IT"/>
          </a:p>
        </p:txBody>
      </p:sp>
      <p:pic>
        <p:nvPicPr>
          <p:cNvPr id="2" name="Immagine 1">
            <a:extLst>
              <a:ext uri="{FF2B5EF4-FFF2-40B4-BE49-F238E27FC236}">
                <a16:creationId xmlns:a16="http://schemas.microsoft.com/office/drawing/2014/main" id="{DB021D51-1024-47DD-942D-933CC0773F7F}"/>
              </a:ext>
            </a:extLst>
          </p:cNvPr>
          <p:cNvPicPr>
            <a:picLocks noChangeAspect="1"/>
          </p:cNvPicPr>
          <p:nvPr/>
        </p:nvPicPr>
        <p:blipFill>
          <a:blip r:embed="rId3"/>
          <a:stretch>
            <a:fillRect/>
          </a:stretch>
        </p:blipFill>
        <p:spPr>
          <a:xfrm>
            <a:off x="18256" y="3247"/>
            <a:ext cx="9144000" cy="2453951"/>
          </a:xfrm>
          <a:prstGeom prst="rect">
            <a:avLst/>
          </a:prstGeom>
        </p:spPr>
      </p:pic>
      <p:sp>
        <p:nvSpPr>
          <p:cNvPr id="8" name="CasellaDiTesto 1">
            <a:extLst>
              <a:ext uri="{FF2B5EF4-FFF2-40B4-BE49-F238E27FC236}">
                <a16:creationId xmlns:a16="http://schemas.microsoft.com/office/drawing/2014/main" id="{94FF8334-9828-4C0D-9300-C8742BD84F37}"/>
              </a:ext>
            </a:extLst>
          </p:cNvPr>
          <p:cNvSpPr txBox="1">
            <a:spLocks noChangeArrowheads="1"/>
          </p:cNvSpPr>
          <p:nvPr/>
        </p:nvSpPr>
        <p:spPr bwMode="auto">
          <a:xfrm>
            <a:off x="-6927" y="5331620"/>
            <a:ext cx="867208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it-IT" altLang="it-IT" b="1" dirty="0">
                <a:solidFill>
                  <a:srgbClr val="000099"/>
                </a:solidFill>
                <a:ea typeface="Microsoft YaHei" panose="020B0503020204020204" pitchFamily="34" charset="-122"/>
                <a:cs typeface="Arial" panose="020B0604020202020204" pitchFamily="34" charset="0"/>
              </a:rPr>
              <a:t>Relatore: MAILY ANNA MARIA NGUYEN</a:t>
            </a:r>
          </a:p>
          <a:p>
            <a:r>
              <a:rPr lang="it-IT" altLang="it-IT" b="1" dirty="0">
                <a:solidFill>
                  <a:srgbClr val="000099"/>
                </a:solidFill>
                <a:ea typeface="Microsoft YaHei" panose="020B0503020204020204" pitchFamily="34" charset="-122"/>
                <a:cs typeface="Arial" panose="020B0604020202020204" pitchFamily="34" charset="0"/>
              </a:rPr>
              <a:t>Presidente Sottocommissione Relazioni Internazionali di supporto ai Progetti di Club</a:t>
            </a:r>
            <a:r>
              <a:rPr lang="it-IT" altLang="it-IT" b="1" dirty="0">
                <a:solidFill>
                  <a:srgbClr val="000099"/>
                </a:solidFill>
                <a:cs typeface="Arial" panose="020B0604020202020204" pitchFamily="34" charset="0"/>
              </a:rPr>
              <a:t> Distretto 2072</a:t>
            </a:r>
          </a:p>
          <a:p>
            <a:r>
              <a:rPr lang="it-IT" altLang="it-IT" b="1" dirty="0">
                <a:solidFill>
                  <a:srgbClr val="000099"/>
                </a:solidFill>
                <a:cs typeface="Arial" panose="020B0604020202020204" pitchFamily="34" charset="0"/>
              </a:rPr>
              <a:t>EMAIL maily.rotary@gmail.com</a:t>
            </a:r>
          </a:p>
        </p:txBody>
      </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79EB3F-C120-4E51-ABD8-EB594A37DF13}"/>
              </a:ext>
            </a:extLst>
          </p:cNvPr>
          <p:cNvSpPr>
            <a:spLocks noGrp="1"/>
          </p:cNvSpPr>
          <p:nvPr>
            <p:ph type="title"/>
          </p:nvPr>
        </p:nvSpPr>
        <p:spPr>
          <a:xfrm>
            <a:off x="-152400" y="457200"/>
            <a:ext cx="9296400" cy="533400"/>
          </a:xfrm>
          <a:solidFill>
            <a:srgbClr val="005DAA"/>
          </a:solidFill>
        </p:spPr>
        <p:txBody>
          <a:bodyPr/>
          <a:lstStyle/>
          <a:p>
            <a:r>
              <a:rPr lang="it-IT" sz="2500" b="1" dirty="0">
                <a:latin typeface="Arial" panose="020B0604020202020204" pitchFamily="34" charset="0"/>
                <a:cs typeface="Arial" panose="020B0604020202020204" pitchFamily="34" charset="0"/>
              </a:rPr>
              <a:t>     Esempio di global </a:t>
            </a:r>
            <a:r>
              <a:rPr lang="it-IT" sz="2500" b="1" dirty="0" err="1">
                <a:latin typeface="Arial" panose="020B0604020202020204" pitchFamily="34" charset="0"/>
                <a:cs typeface="Arial" panose="020B0604020202020204" pitchFamily="34" charset="0"/>
              </a:rPr>
              <a:t>grant</a:t>
            </a:r>
            <a:endParaRPr lang="it-IT" sz="2500" b="1" dirty="0">
              <a:latin typeface="Arial" panose="020B0604020202020204" pitchFamily="34" charset="0"/>
              <a:cs typeface="Arial" panose="020B0604020202020204" pitchFamily="34" charset="0"/>
            </a:endParaRPr>
          </a:p>
        </p:txBody>
      </p:sp>
      <p:pic>
        <p:nvPicPr>
          <p:cNvPr id="9" name="Segnaposto contenuto 8">
            <a:extLst>
              <a:ext uri="{FF2B5EF4-FFF2-40B4-BE49-F238E27FC236}">
                <a16:creationId xmlns:a16="http://schemas.microsoft.com/office/drawing/2014/main" id="{F7F4F89C-B416-45F7-B101-3E138261E2A2}"/>
              </a:ext>
            </a:extLst>
          </p:cNvPr>
          <p:cNvPicPr>
            <a:picLocks noGrp="1" noChangeAspect="1"/>
          </p:cNvPicPr>
          <p:nvPr>
            <p:ph idx="1"/>
          </p:nvPr>
        </p:nvPicPr>
        <p:blipFill>
          <a:blip r:embed="rId2"/>
          <a:stretch>
            <a:fillRect/>
          </a:stretch>
        </p:blipFill>
        <p:spPr>
          <a:xfrm>
            <a:off x="4572000" y="457200"/>
            <a:ext cx="4419599" cy="6245085"/>
          </a:xfrm>
        </p:spPr>
      </p:pic>
      <p:sp>
        <p:nvSpPr>
          <p:cNvPr id="11" name="CasellaDiTesto 10">
            <a:extLst>
              <a:ext uri="{FF2B5EF4-FFF2-40B4-BE49-F238E27FC236}">
                <a16:creationId xmlns:a16="http://schemas.microsoft.com/office/drawing/2014/main" id="{99AA43B0-A447-4DF9-A2B1-6B1807C5B798}"/>
              </a:ext>
            </a:extLst>
          </p:cNvPr>
          <p:cNvSpPr txBox="1"/>
          <p:nvPr/>
        </p:nvSpPr>
        <p:spPr>
          <a:xfrm>
            <a:off x="16329" y="1114615"/>
            <a:ext cx="4648200" cy="656590"/>
          </a:xfrm>
          <a:prstGeom prst="rect">
            <a:avLst/>
          </a:prstGeom>
          <a:noFill/>
        </p:spPr>
        <p:txBody>
          <a:bodyPr wrap="square">
            <a:spAutoFit/>
          </a:bodyPr>
          <a:lstStyle/>
          <a:p>
            <a:pPr marL="0" marR="0" lvl="0" indent="0" algn="ctr" defTabSz="914400" rtl="0" eaLnBrk="1" fontAlgn="base" latinLnBrk="0" hangingPunct="1">
              <a:lnSpc>
                <a:spcPts val="2160"/>
              </a:lnSpc>
              <a:spcBef>
                <a:spcPts val="540"/>
              </a:spcBef>
              <a:spcAft>
                <a:spcPts val="1260"/>
              </a:spcAft>
              <a:buClrTx/>
              <a:buSzTx/>
              <a:buFontTx/>
              <a:buNone/>
              <a:tabLst/>
              <a:defRPr/>
            </a:pPr>
            <a:r>
              <a:rPr kumimoji="0" lang="it-IT" sz="2400" b="1" i="0" u="none" strike="noStrike" kern="1200" cap="none" spc="0" normalizeH="0" baseline="0" noProof="0" dirty="0">
                <a:ln>
                  <a:noFill/>
                </a:ln>
                <a:solidFill>
                  <a:srgbClr val="0CE2F9"/>
                </a:solidFill>
                <a:effectLst/>
                <a:uLnTx/>
                <a:uFillTx/>
                <a:latin typeface="Tahoma" panose="020B0604030504040204" pitchFamily="34" charset="0"/>
                <a:ea typeface="Times New Roman" panose="02020603050405020304" pitchFamily="18" charset="0"/>
                <a:cs typeface="+mn-cs"/>
              </a:rPr>
              <a:t>Rotary Global Grant Project GG1860104</a:t>
            </a:r>
            <a:endParaRPr kumimoji="0" lang="it-IT" sz="1600" b="0" i="0" u="none" strike="noStrike" kern="1200" cap="none" spc="0" normalizeH="0" baseline="0" noProof="0" dirty="0">
              <a:ln>
                <a:noFill/>
              </a:ln>
              <a:solidFill>
                <a:srgbClr val="958D85"/>
              </a:solidFill>
              <a:effectLst/>
              <a:uLnTx/>
              <a:uFillTx/>
              <a:latin typeface="Times New Roman" panose="02020603050405020304" pitchFamily="18" charset="0"/>
              <a:ea typeface="Times New Roman" panose="02020603050405020304" pitchFamily="18" charset="0"/>
              <a:cs typeface="+mn-cs"/>
            </a:endParaRPr>
          </a:p>
        </p:txBody>
      </p:sp>
      <p:sp>
        <p:nvSpPr>
          <p:cNvPr id="13" name="CasellaDiTesto 12">
            <a:extLst>
              <a:ext uri="{FF2B5EF4-FFF2-40B4-BE49-F238E27FC236}">
                <a16:creationId xmlns:a16="http://schemas.microsoft.com/office/drawing/2014/main" id="{DA411790-BFB7-4554-82A3-0CAF729DF2EF}"/>
              </a:ext>
            </a:extLst>
          </p:cNvPr>
          <p:cNvSpPr txBox="1"/>
          <p:nvPr/>
        </p:nvSpPr>
        <p:spPr>
          <a:xfrm>
            <a:off x="-761999" y="1614629"/>
            <a:ext cx="5426528" cy="707886"/>
          </a:xfrm>
          <a:prstGeom prst="rect">
            <a:avLst/>
          </a:prstGeom>
          <a:noFill/>
        </p:spPr>
        <p:txBody>
          <a:bodyPr wrap="square">
            <a:spAutoFit/>
          </a:bodyPr>
          <a:lstStyle/>
          <a:p>
            <a:pPr marL="68580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10" normalizeH="0" baseline="0" noProof="0" dirty="0">
                <a:ln>
                  <a:noFill/>
                </a:ln>
                <a:solidFill>
                  <a:srgbClr val="0CE2F9"/>
                </a:solidFill>
                <a:effectLst/>
                <a:uLnTx/>
                <a:uFillTx/>
                <a:latin typeface="Arial" pitchFamily="34" charset="0"/>
                <a:ea typeface="Times New Roman" panose="02020603050405020304" pitchFamily="18" charset="0"/>
                <a:cs typeface="Arial" panose="020B0604020202020204" pitchFamily="34" charset="0"/>
              </a:rPr>
              <a:t>Water </a:t>
            </a:r>
            <a:r>
              <a:rPr kumimoji="0" lang="it-IT" sz="2000" b="1" i="0" u="none" strike="noStrike" kern="1200" cap="none" spc="-10" normalizeH="0" baseline="0" noProof="0" dirty="0" err="1">
                <a:ln>
                  <a:noFill/>
                </a:ln>
                <a:solidFill>
                  <a:srgbClr val="0CE2F9"/>
                </a:solidFill>
                <a:effectLst/>
                <a:uLnTx/>
                <a:uFillTx/>
                <a:latin typeface="Arial" pitchFamily="34" charset="0"/>
                <a:ea typeface="Times New Roman" panose="02020603050405020304" pitchFamily="18" charset="0"/>
                <a:cs typeface="Arial" panose="020B0604020202020204" pitchFamily="34" charset="0"/>
              </a:rPr>
              <a:t>Sanitation</a:t>
            </a:r>
            <a:r>
              <a:rPr kumimoji="0" lang="it-IT" sz="2000" b="1" i="0" u="none" strike="noStrike" kern="1200" cap="none" spc="-10" normalizeH="0" baseline="0" noProof="0" dirty="0">
                <a:ln>
                  <a:noFill/>
                </a:ln>
                <a:solidFill>
                  <a:srgbClr val="0CE2F9"/>
                </a:solidFill>
                <a:effectLst/>
                <a:uLnTx/>
                <a:uFillTx/>
                <a:latin typeface="Arial" pitchFamily="34" charset="0"/>
                <a:ea typeface="Times New Roman" panose="02020603050405020304" pitchFamily="18" charset="0"/>
                <a:cs typeface="Arial" panose="020B0604020202020204" pitchFamily="34" charset="0"/>
              </a:rPr>
              <a:t> &amp; </a:t>
            </a:r>
            <a:r>
              <a:rPr kumimoji="0" lang="it-IT" sz="2000" b="1" i="0" u="none" strike="noStrike" kern="1200" cap="none" spc="-10" normalizeH="0" baseline="0" noProof="0" dirty="0" err="1">
                <a:ln>
                  <a:noFill/>
                </a:ln>
                <a:solidFill>
                  <a:srgbClr val="0CE2F9"/>
                </a:solidFill>
                <a:effectLst/>
                <a:uLnTx/>
                <a:uFillTx/>
                <a:latin typeface="Arial" pitchFamily="34" charset="0"/>
                <a:ea typeface="Times New Roman" panose="02020603050405020304" pitchFamily="18" charset="0"/>
                <a:cs typeface="Arial" panose="020B0604020202020204" pitchFamily="34" charset="0"/>
              </a:rPr>
              <a:t>Hygiene</a:t>
            </a:r>
            <a:r>
              <a:rPr kumimoji="0" lang="it-IT" sz="2000" b="1" i="0" u="none" strike="noStrike" kern="1200" cap="none" spc="-10" normalizeH="0" baseline="0" noProof="0" dirty="0">
                <a:ln>
                  <a:noFill/>
                </a:ln>
                <a:solidFill>
                  <a:srgbClr val="0CE2F9"/>
                </a:solidFill>
                <a:effectLst/>
                <a:uLnTx/>
                <a:uFillTx/>
                <a:latin typeface="Arial" pitchFamily="34" charset="0"/>
                <a:ea typeface="Times New Roman" panose="02020603050405020304" pitchFamily="18" charset="0"/>
                <a:cs typeface="Arial" panose="020B0604020202020204" pitchFamily="34" charset="0"/>
              </a:rPr>
              <a:t> </a:t>
            </a:r>
            <a:r>
              <a:rPr kumimoji="0" lang="it-IT" sz="2000" b="1" i="0" u="none" strike="noStrike" kern="1200" cap="none" spc="0" normalizeH="0" baseline="0" noProof="0" dirty="0">
                <a:ln>
                  <a:noFill/>
                </a:ln>
                <a:solidFill>
                  <a:srgbClr val="0CE2F9"/>
                </a:solidFill>
                <a:effectLst/>
                <a:uLnTx/>
                <a:uFillTx/>
                <a:latin typeface="Arial" pitchFamily="34" charset="0"/>
                <a:ea typeface="Times New Roman" panose="02020603050405020304" pitchFamily="18" charset="0"/>
                <a:cs typeface="Arial" panose="020B0604020202020204" pitchFamily="34" charset="0"/>
              </a:rPr>
              <a:t>(WASH) </a:t>
            </a:r>
            <a:r>
              <a:rPr kumimoji="0" lang="it-IT" sz="2000" b="1" i="0" u="none" strike="noStrike" kern="1200" cap="none" spc="0" normalizeH="0" baseline="0" noProof="0" dirty="0" err="1">
                <a:ln>
                  <a:noFill/>
                </a:ln>
                <a:solidFill>
                  <a:srgbClr val="0CE2F9"/>
                </a:solidFill>
                <a:effectLst/>
                <a:uLnTx/>
                <a:uFillTx/>
                <a:latin typeface="Arial" pitchFamily="34" charset="0"/>
                <a:ea typeface="Times New Roman" panose="02020603050405020304" pitchFamily="18" charset="0"/>
                <a:cs typeface="Arial" panose="020B0604020202020204" pitchFamily="34" charset="0"/>
              </a:rPr>
              <a:t>Improvements</a:t>
            </a:r>
            <a:r>
              <a:rPr kumimoji="0" lang="it-IT" sz="2000" b="1" i="0" u="none" strike="noStrike" kern="1200" cap="none" spc="0" normalizeH="0" baseline="0" noProof="0" dirty="0">
                <a:ln>
                  <a:noFill/>
                </a:ln>
                <a:solidFill>
                  <a:srgbClr val="0CE2F9"/>
                </a:solidFill>
                <a:effectLst/>
                <a:uLnTx/>
                <a:uFillTx/>
                <a:latin typeface="Arial" pitchFamily="34" charset="0"/>
                <a:ea typeface="Times New Roman" panose="02020603050405020304" pitchFamily="18" charset="0"/>
                <a:cs typeface="Arial" panose="020B0604020202020204" pitchFamily="34" charset="0"/>
              </a:rPr>
              <a:t> in  12 Public Schools</a:t>
            </a:r>
            <a:endParaRPr kumimoji="0" lang="it-IT" sz="2000" b="0" i="0" u="none" strike="noStrike" kern="1200" cap="none" spc="0" normalizeH="0" baseline="0" noProof="0" dirty="0">
              <a:ln>
                <a:noFill/>
              </a:ln>
              <a:solidFill>
                <a:srgbClr val="958D85"/>
              </a:solidFill>
              <a:effectLst/>
              <a:uLnTx/>
              <a:uFillTx/>
              <a:latin typeface="Arial" pitchFamily="34" charset="0"/>
              <a:ea typeface="ヒラギノ角ゴ Pro W3" charset="-128"/>
              <a:cs typeface="Arial" panose="020B0604020202020204" pitchFamily="34" charset="0"/>
            </a:endParaRPr>
          </a:p>
        </p:txBody>
      </p:sp>
      <p:sp>
        <p:nvSpPr>
          <p:cNvPr id="15" name="CasellaDiTesto 14">
            <a:extLst>
              <a:ext uri="{FF2B5EF4-FFF2-40B4-BE49-F238E27FC236}">
                <a16:creationId xmlns:a16="http://schemas.microsoft.com/office/drawing/2014/main" id="{D5402FB8-B051-42FE-AB11-E7E3275D0E68}"/>
              </a:ext>
            </a:extLst>
          </p:cNvPr>
          <p:cNvSpPr txBox="1"/>
          <p:nvPr/>
        </p:nvSpPr>
        <p:spPr>
          <a:xfrm>
            <a:off x="149680" y="2322515"/>
            <a:ext cx="4267198" cy="4093428"/>
          </a:xfrm>
          <a:prstGeom prst="rect">
            <a:avLst/>
          </a:prstGeom>
          <a:noFill/>
        </p:spPr>
        <p:txBody>
          <a:bodyPr wrap="square">
            <a:spAutoFit/>
          </a:bodyPr>
          <a:lstStyle/>
          <a:p>
            <a:pPr marL="0" marR="0" lvl="0" indent="0" algn="ctr" defTabSz="914400" rtl="0" eaLnBrk="1" fontAlgn="base" latinLnBrk="0" hangingPunct="1">
              <a:lnSpc>
                <a:spcPct val="100000"/>
              </a:lnSpc>
              <a:spcBef>
                <a:spcPts val="360"/>
              </a:spcBef>
              <a:spcAft>
                <a:spcPts val="1080"/>
              </a:spcAft>
              <a:buClrTx/>
              <a:buSzTx/>
              <a:buFontTx/>
              <a:buNone/>
              <a:tabLst/>
              <a:defRPr/>
            </a:pPr>
            <a:r>
              <a:rPr kumimoji="0" lang="it-IT" sz="1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QUESTO PROGETTO E’ STATO POSSIBILE CON IL CONTRIBUTO DI </a:t>
            </a:r>
          </a:p>
          <a:p>
            <a:pPr marL="0" marR="0" lvl="0" indent="0" algn="ctr" defTabSz="914400" rtl="0" eaLnBrk="1" fontAlgn="base" latinLnBrk="0" hangingPunct="1">
              <a:lnSpc>
                <a:spcPct val="100000"/>
              </a:lnSpc>
              <a:spcBef>
                <a:spcPts val="360"/>
              </a:spcBef>
              <a:spcAft>
                <a:spcPts val="1080"/>
              </a:spcAft>
              <a:buClrTx/>
              <a:buSzTx/>
              <a:buFontTx/>
              <a:buNone/>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Patan, </a:t>
            </a: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District</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3292, Nepal</a:t>
            </a:r>
            <a:endParaRPr kumimoji="0" lang="it-IT" sz="1200" b="1" i="0" u="none" strike="noStrike" kern="1200" cap="none" spc="0" normalizeH="0" baseline="0" noProof="0" dirty="0">
              <a:ln>
                <a:noFill/>
              </a:ln>
              <a:solidFill>
                <a:srgbClr val="958D85"/>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360"/>
              </a:spcBef>
              <a:spcAft>
                <a:spcPts val="1080"/>
              </a:spcAft>
              <a:buClrTx/>
              <a:buSzTx/>
              <a:buFontTx/>
              <a:buNone/>
              <a:tabLst/>
              <a:defRPr/>
            </a:pP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District</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2072 and PDG Maurizio Marcialis, </a:t>
            </a: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Italy</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and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clubs</a:t>
            </a:r>
            <a:b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Vignola Castelfranco E. Bazzano</a:t>
            </a:r>
            <a:b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Modena</a:t>
            </a:r>
            <a:b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Sassuolo</a:t>
            </a:r>
            <a:b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Bologna Valle del Samoggia</a:t>
            </a:r>
            <a:b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Valle del Savena</a:t>
            </a:r>
            <a:b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Bologna</a:t>
            </a:r>
            <a:b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Cervia-Cesenatico</a:t>
            </a:r>
            <a:b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a:t>
            </a: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Forli</a:t>
            </a:r>
            <a:endParaRPr kumimoji="0" lang="it-IT" sz="1200" b="1" i="0" u="none" strike="noStrike" kern="1200" cap="none" spc="0" normalizeH="0" baseline="0" noProof="0" dirty="0">
              <a:ln>
                <a:noFill/>
              </a:ln>
              <a:solidFill>
                <a:srgbClr val="958D85"/>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base" latinLnBrk="0" hangingPunct="1">
              <a:lnSpc>
                <a:spcPct val="100000"/>
              </a:lnSpc>
              <a:spcBef>
                <a:spcPts val="360"/>
              </a:spcBef>
              <a:spcAft>
                <a:spcPts val="1080"/>
              </a:spcAft>
              <a:buClrTx/>
              <a:buSzTx/>
              <a:buFontTx/>
              <a:buNone/>
              <a:tabLst/>
              <a:defRPr/>
            </a:pP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District</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2071 and PDG Giampaolo Ladu, </a:t>
            </a: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Italy</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and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clubs</a:t>
            </a:r>
            <a:b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Prato</a:t>
            </a:r>
            <a:b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b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Rotary </a:t>
            </a:r>
            <a:r>
              <a:rPr kumimoji="0" lang="it-IT" sz="1200" b="1" i="0" u="none" strike="noStrike" kern="1200" cap="none" spc="6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Club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of Prato-Filippo Lippi</a:t>
            </a:r>
            <a:endParaRPr kumimoji="0" lang="it-IT" sz="1200" b="1" i="0" u="none" strike="noStrike" kern="1200" cap="none" spc="0" normalizeH="0" baseline="0" noProof="0" dirty="0">
              <a:ln>
                <a:noFill/>
              </a:ln>
              <a:solidFill>
                <a:srgbClr val="958D85"/>
              </a:solidFill>
              <a:effectLst/>
              <a:uLnTx/>
              <a:uFillTx/>
              <a:latin typeface="Times New Roman" panose="02020603050405020304" pitchFamily="18" charset="0"/>
              <a:ea typeface="Times New Roman" panose="02020603050405020304" pitchFamily="18" charset="0"/>
              <a:cs typeface="+mn-cs"/>
            </a:endParaRPr>
          </a:p>
          <a:p>
            <a:pPr marL="87313" marR="0" lvl="0" indent="0" algn="ctr" defTabSz="914400" rtl="0" eaLnBrk="1" fontAlgn="base" latinLnBrk="0" hangingPunct="1">
              <a:lnSpc>
                <a:spcPct val="100000"/>
              </a:lnSpc>
              <a:spcBef>
                <a:spcPts val="360"/>
              </a:spcBef>
              <a:spcAft>
                <a:spcPts val="7200"/>
              </a:spcAft>
              <a:buClrTx/>
              <a:buSzTx/>
              <a:buFontTx/>
              <a:buNone/>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The Rotary Foundation of Rotary International</a:t>
            </a:r>
            <a:endParaRPr kumimoji="0" lang="it-IT" sz="1200" b="1" i="0" u="none" strike="noStrike" kern="1200" cap="none" spc="0" normalizeH="0" baseline="0" noProof="0" dirty="0">
              <a:ln>
                <a:noFill/>
              </a:ln>
              <a:solidFill>
                <a:srgbClr val="958D85"/>
              </a:solidFill>
              <a:effectLst/>
              <a:uLnTx/>
              <a:uFillTx/>
              <a:latin typeface="Times New Roman" panose="02020603050405020304" pitchFamily="18" charset="0"/>
              <a:ea typeface="Times New Roman" panose="02020603050405020304" pitchFamily="18" charset="0"/>
              <a:cs typeface="+mn-cs"/>
            </a:endParaRPr>
          </a:p>
        </p:txBody>
      </p:sp>
      <p:pic>
        <p:nvPicPr>
          <p:cNvPr id="3" name="Immagine 2">
            <a:extLst>
              <a:ext uri="{FF2B5EF4-FFF2-40B4-BE49-F238E27FC236}">
                <a16:creationId xmlns:a16="http://schemas.microsoft.com/office/drawing/2014/main" id="{9D349D3D-3997-42DE-A704-41855A2C023C}"/>
              </a:ext>
            </a:extLst>
          </p:cNvPr>
          <p:cNvPicPr>
            <a:picLocks noChangeAspect="1"/>
          </p:cNvPicPr>
          <p:nvPr/>
        </p:nvPicPr>
        <p:blipFill>
          <a:blip r:embed="rId3"/>
          <a:stretch>
            <a:fillRect/>
          </a:stretch>
        </p:blipFill>
        <p:spPr>
          <a:xfrm>
            <a:off x="6477000" y="6248400"/>
            <a:ext cx="2895851" cy="676715"/>
          </a:xfrm>
          <a:prstGeom prst="rect">
            <a:avLst/>
          </a:prstGeom>
        </p:spPr>
      </p:pic>
    </p:spTree>
    <p:extLst>
      <p:ext uri="{BB962C8B-B14F-4D97-AF65-F5344CB8AC3E}">
        <p14:creationId xmlns:p14="http://schemas.microsoft.com/office/powerpoint/2010/main" val="1550526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C9AA4D-AAA9-4C2E-9726-9D90868025FC}"/>
              </a:ext>
            </a:extLst>
          </p:cNvPr>
          <p:cNvSpPr>
            <a:spLocks noGrp="1"/>
          </p:cNvSpPr>
          <p:nvPr>
            <p:ph type="title"/>
          </p:nvPr>
        </p:nvSpPr>
        <p:spPr>
          <a:xfrm>
            <a:off x="0" y="457200"/>
            <a:ext cx="9144000" cy="533400"/>
          </a:xfrm>
          <a:solidFill>
            <a:srgbClr val="005DAA"/>
          </a:solidFill>
          <a:ln>
            <a:solidFill>
              <a:srgbClr val="002060"/>
            </a:solidFill>
          </a:ln>
        </p:spPr>
        <p:txBody>
          <a:bodyPr/>
          <a:lstStyle/>
          <a:p>
            <a:r>
              <a:rPr lang="it-IT" sz="2500" b="1" dirty="0">
                <a:latin typeface="Arial" panose="020B0604020202020204" pitchFamily="34" charset="0"/>
                <a:cs typeface="Arial" panose="020B0604020202020204" pitchFamily="34" charset="0"/>
              </a:rPr>
              <a:t>             Esempio di global </a:t>
            </a:r>
            <a:r>
              <a:rPr lang="it-IT" sz="2500" b="1" dirty="0" err="1">
                <a:latin typeface="Arial" panose="020B0604020202020204" pitchFamily="34" charset="0"/>
                <a:cs typeface="Arial" panose="020B0604020202020204" pitchFamily="34" charset="0"/>
              </a:rPr>
              <a:t>grant</a:t>
            </a:r>
            <a:endParaRPr lang="it-IT" sz="2500" dirty="0"/>
          </a:p>
        </p:txBody>
      </p:sp>
      <p:sp>
        <p:nvSpPr>
          <p:cNvPr id="5" name="CasellaDiTesto 4">
            <a:extLst>
              <a:ext uri="{FF2B5EF4-FFF2-40B4-BE49-F238E27FC236}">
                <a16:creationId xmlns:a16="http://schemas.microsoft.com/office/drawing/2014/main" id="{2052EC41-82C3-48F4-A846-B7CB2B931A97}"/>
              </a:ext>
            </a:extLst>
          </p:cNvPr>
          <p:cNvSpPr txBox="1"/>
          <p:nvPr/>
        </p:nvSpPr>
        <p:spPr>
          <a:xfrm>
            <a:off x="1752600" y="1295400"/>
            <a:ext cx="5715000"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222222"/>
                </a:solidFill>
                <a:effectLst/>
                <a:uLnTx/>
                <a:uFillTx/>
                <a:latin typeface="arial" panose="020B0604020202020204" pitchFamily="34" charset="0"/>
                <a:ea typeface="ヒラギノ角ゴ Pro W3" charset="-128"/>
                <a:cs typeface="+mn-cs"/>
              </a:rPr>
              <a:t>INTERVENTI CHIAVE EFFETTUATI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dirty="0">
              <a:ln>
                <a:noFill/>
              </a:ln>
              <a:solidFill>
                <a:srgbClr val="958D85"/>
              </a:solidFill>
              <a:effectLst/>
              <a:uLnTx/>
              <a:uFillTx/>
              <a:latin typeface="Arial" pitchFamily="34" charset="0"/>
              <a:ea typeface="ヒラギノ角ゴ Pro W3" charset="-128"/>
              <a:cs typeface="+mn-cs"/>
            </a:endParaRPr>
          </a:p>
        </p:txBody>
      </p:sp>
      <p:sp>
        <p:nvSpPr>
          <p:cNvPr id="8" name="CasellaDiTesto 7">
            <a:extLst>
              <a:ext uri="{FF2B5EF4-FFF2-40B4-BE49-F238E27FC236}">
                <a16:creationId xmlns:a16="http://schemas.microsoft.com/office/drawing/2014/main" id="{8FB5D98E-49BB-4025-BC69-6216E61D65C4}"/>
              </a:ext>
            </a:extLst>
          </p:cNvPr>
          <p:cNvSpPr txBox="1"/>
          <p:nvPr/>
        </p:nvSpPr>
        <p:spPr>
          <a:xfrm>
            <a:off x="3276600" y="2006499"/>
            <a:ext cx="2590800" cy="54502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rPr>
              <a:t>SANITATION</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altLang="it-IT" sz="1400" b="1" i="0" u="none" strike="noStrike" kern="1200" cap="none" spc="-60" normalizeH="0" baseline="0" noProof="0" dirty="0">
                <a:ln>
                  <a:noFill/>
                </a:ln>
                <a:solidFill>
                  <a:srgbClr val="000000"/>
                </a:solidFill>
                <a:effectLst/>
                <a:uLnTx/>
                <a:uFillTx/>
                <a:latin typeface="Arial" pitchFamily="34" charset="0"/>
                <a:ea typeface="ヒラギノ角ゴ Pro W3" charset="-128"/>
                <a:cs typeface="Arial" panose="020B0604020202020204" pitchFamily="34" charset="0"/>
              </a:rPr>
              <a:t>RISTRUTTURAZIONE DEI SERVIZI SANITARI  ESISTENTI </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altLang="it-IT" sz="1400" b="1" i="0" u="none" strike="noStrike" kern="1200" cap="none" spc="-60" normalizeH="0" baseline="0" noProof="0" dirty="0">
                <a:ln>
                  <a:noFill/>
                </a:ln>
                <a:solidFill>
                  <a:srgbClr val="000000"/>
                </a:solidFill>
                <a:effectLst/>
                <a:uLnTx/>
                <a:uFillTx/>
                <a:latin typeface="Arial" pitchFamily="34" charset="0"/>
                <a:ea typeface="ヒラギノ角ゴ Pro W3" charset="-128"/>
                <a:cs typeface="Arial" panose="020B0604020202020204" pitchFamily="34" charset="0"/>
              </a:rPr>
              <a:t>IMPLEMENTAZIONE DEI SERVIZI IGIENICI</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altLang="it-IT" sz="1400" b="1" i="0" u="none" strike="noStrike" kern="1200" cap="none" spc="-60" normalizeH="0" baseline="0" noProof="0" dirty="0">
                <a:ln>
                  <a:noFill/>
                </a:ln>
                <a:solidFill>
                  <a:srgbClr val="000000"/>
                </a:solidFill>
                <a:effectLst/>
                <a:uLnTx/>
                <a:uFillTx/>
                <a:latin typeface="Arial" pitchFamily="34" charset="0"/>
                <a:ea typeface="ヒラギノ角ゴ Pro W3" charset="-128"/>
                <a:cs typeface="Arial" panose="020B0604020202020204" pitchFamily="34" charset="0"/>
              </a:rPr>
              <a:t>INTRODUZIONE DI UNA NUOVA STAZIONE PER IL LAVAGGIO DELLE MANI</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altLang="it-IT" sz="1400" b="1" i="0" u="none" strike="noStrike" kern="1200" cap="none" spc="-60" normalizeH="0" baseline="0" noProof="0" dirty="0">
                <a:ln>
                  <a:noFill/>
                </a:ln>
                <a:solidFill>
                  <a:srgbClr val="000000"/>
                </a:solidFill>
                <a:effectLst/>
                <a:uLnTx/>
                <a:uFillTx/>
                <a:latin typeface="Arial" pitchFamily="34" charset="0"/>
                <a:ea typeface="ヒラギノ角ゴ Pro W3" charset="-128"/>
                <a:cs typeface="Arial" panose="020B0604020202020204" pitchFamily="34" charset="0"/>
              </a:rPr>
              <a:t>RISTRUTTURAZIONE CON INTONACATURA E COLORAZIONE </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altLang="it-IT" sz="1400" b="1" i="0" u="none" strike="noStrike" kern="1200" cap="none" spc="-60" normalizeH="0" baseline="0" noProof="0" dirty="0">
                <a:ln>
                  <a:noFill/>
                </a:ln>
                <a:solidFill>
                  <a:srgbClr val="000000"/>
                </a:solidFill>
                <a:effectLst/>
                <a:uLnTx/>
                <a:uFillTx/>
                <a:latin typeface="Arial" pitchFamily="34" charset="0"/>
                <a:ea typeface="ヒラギノ角ゴ Pro W3" charset="-128"/>
                <a:cs typeface="Arial" panose="020B0604020202020204" pitchFamily="34" charset="0"/>
              </a:rPr>
              <a:t>COLLOCAZIONE SEGNALETICA INFORMATIVA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400" b="0" i="0" u="none" strike="noStrike" kern="1200" cap="none" spc="0" normalizeH="0" baseline="0" noProof="0" dirty="0">
              <a:ln>
                <a:noFill/>
              </a:ln>
              <a:solidFill>
                <a:srgbClr val="958D85"/>
              </a:solidFill>
              <a:effectLst/>
              <a:uLnTx/>
              <a:uFillTx/>
              <a:latin typeface="Arial" pitchFamily="34" charset="0"/>
              <a:ea typeface="ヒラギノ角ゴ Pro W3"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endParaRPr>
          </a:p>
        </p:txBody>
      </p:sp>
      <p:sp>
        <p:nvSpPr>
          <p:cNvPr id="10" name="CasellaDiTesto 9">
            <a:extLst>
              <a:ext uri="{FF2B5EF4-FFF2-40B4-BE49-F238E27FC236}">
                <a16:creationId xmlns:a16="http://schemas.microsoft.com/office/drawing/2014/main" id="{6E910ADB-5381-447A-92A7-1A9809D781F5}"/>
              </a:ext>
            </a:extLst>
          </p:cNvPr>
          <p:cNvSpPr txBox="1"/>
          <p:nvPr/>
        </p:nvSpPr>
        <p:spPr>
          <a:xfrm>
            <a:off x="6150428" y="2017385"/>
            <a:ext cx="2721429" cy="276998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rPr>
              <a:t>HYGIENE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1" i="0" u="none" strike="noStrike" kern="1200" cap="none" spc="-60" normalizeH="0" baseline="0" noProof="0" dirty="0">
                <a:ln>
                  <a:noFill/>
                </a:ln>
                <a:solidFill>
                  <a:srgbClr val="000000"/>
                </a:solidFill>
                <a:effectLst/>
                <a:uLnTx/>
                <a:uFillTx/>
                <a:latin typeface="Arial" pitchFamily="34" charset="0"/>
                <a:ea typeface="ヒラギノ角ゴ Pro W3" charset="-128"/>
                <a:cs typeface="Arial" panose="020B0604020202020204" pitchFamily="34" charset="0"/>
              </a:rPr>
              <a:t>PROGRAMMA DI FORMAZIONE SULL'IGIENE INCENTRATO SULLA SENSIBILIZZAZIONE DEL TEAM DI STUDENTI ALL'IMPORTANZA DELL'IGIENE PERSONALE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endParaRPr>
          </a:p>
        </p:txBody>
      </p:sp>
      <p:sp>
        <p:nvSpPr>
          <p:cNvPr id="12" name="CasellaDiTesto 11">
            <a:extLst>
              <a:ext uri="{FF2B5EF4-FFF2-40B4-BE49-F238E27FC236}">
                <a16:creationId xmlns:a16="http://schemas.microsoft.com/office/drawing/2014/main" id="{F8F0086B-BA9B-40F6-9A51-9A19A3239563}"/>
              </a:ext>
            </a:extLst>
          </p:cNvPr>
          <p:cNvSpPr txBox="1"/>
          <p:nvPr/>
        </p:nvSpPr>
        <p:spPr>
          <a:xfrm>
            <a:off x="261257" y="1981200"/>
            <a:ext cx="2721429" cy="3788217"/>
          </a:xfrm>
          <a:prstGeom prst="rect">
            <a:avLst/>
          </a:prstGeom>
          <a:noFill/>
        </p:spPr>
        <p:txBody>
          <a:bodyPr wrap="square" rtlCol="0">
            <a:spAutoFit/>
          </a:bodyPr>
          <a:lstStyle/>
          <a:p>
            <a:pPr marL="91440" marR="0" lvl="0" indent="0" algn="ctr" defTabSz="914400" rtl="0" eaLnBrk="1" fontAlgn="base" latinLnBrk="0" hangingPunct="1">
              <a:lnSpc>
                <a:spcPct val="100000"/>
              </a:lnSpc>
              <a:spcBef>
                <a:spcPts val="1260"/>
              </a:spcBef>
              <a:spcAft>
                <a:spcPts val="0"/>
              </a:spcAft>
              <a:buClrTx/>
              <a:buSzTx/>
              <a:buFontTx/>
              <a:buNone/>
              <a:tabLst/>
              <a:defRPr/>
            </a:pPr>
            <a:r>
              <a:rPr kumimoji="0" lang="it-IT" sz="1800" b="1" i="0" u="none" strike="noStrike" kern="1200" cap="none" spc="-60" normalizeH="0" baseline="0" noProof="0" dirty="0">
                <a:ln>
                  <a:noFill/>
                </a:ln>
                <a:solidFill>
                  <a:srgbClr val="00246C">
                    <a:lumMod val="60000"/>
                    <a:lumOff val="40000"/>
                  </a:srgbClr>
                </a:solidFill>
                <a:effectLst/>
                <a:uLnTx/>
                <a:uFillTx/>
                <a:latin typeface="Tahoma" panose="020B0604030504040204" pitchFamily="34" charset="0"/>
                <a:ea typeface="ヒラギノ角ゴ Pro W3" charset="-128"/>
                <a:cs typeface="+mn-cs"/>
              </a:rPr>
              <a:t>WATER</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sz="1400" b="1" i="0" u="none" strike="noStrike" kern="1200" cap="none" spc="-60" normalizeH="0" baseline="0" noProof="0" dirty="0">
                <a:ln>
                  <a:noFill/>
                </a:ln>
                <a:solidFill>
                  <a:srgbClr val="000000"/>
                </a:solidFill>
                <a:effectLst/>
                <a:uLnTx/>
                <a:uFillTx/>
                <a:latin typeface="Arial" pitchFamily="34" charset="0"/>
                <a:ea typeface="Times New Roman" panose="02020603050405020304" pitchFamily="18" charset="0"/>
                <a:cs typeface="Arial" panose="020B0604020202020204" pitchFamily="34" charset="0"/>
              </a:rPr>
              <a:t>SISTEMAZIONE DEL SISTEMA DI FILTRAGGIO DELL’ACQUA</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sz="1400" b="1" i="0" u="none" strike="noStrike" kern="1200" cap="none" spc="-60" normalizeH="0" baseline="0" noProof="0" dirty="0">
                <a:ln>
                  <a:noFill/>
                </a:ln>
                <a:solidFill>
                  <a:srgbClr val="000000"/>
                </a:solidFill>
                <a:effectLst/>
                <a:uLnTx/>
                <a:uFillTx/>
                <a:latin typeface="Arial" pitchFamily="34" charset="0"/>
                <a:ea typeface="Times New Roman" panose="02020603050405020304" pitchFamily="18" charset="0"/>
                <a:cs typeface="Arial" panose="020B0604020202020204" pitchFamily="34" charset="0"/>
              </a:rPr>
              <a:t>FORNITURA DI UN SERBATOIO DI STOCCAGGIO DELL’ACQUA</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sz="1400" b="1" i="0" u="none" strike="noStrike" kern="1200" cap="none" spc="-60" normalizeH="0" baseline="0" noProof="0" dirty="0">
                <a:ln>
                  <a:noFill/>
                </a:ln>
                <a:solidFill>
                  <a:srgbClr val="000000"/>
                </a:solidFill>
                <a:effectLst/>
                <a:uLnTx/>
                <a:uFillTx/>
                <a:latin typeface="Arial" pitchFamily="34" charset="0"/>
                <a:ea typeface="Times New Roman" panose="02020603050405020304" pitchFamily="18" charset="0"/>
                <a:cs typeface="Arial" panose="020B0604020202020204" pitchFamily="34" charset="0"/>
              </a:rPr>
              <a:t>RISTRUTTURAZIONE DEL SISTEMA IDRICO</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sz="1400" b="1" i="0" u="none" strike="noStrike" kern="1200" cap="none" spc="-60" normalizeH="0" baseline="0" noProof="0" dirty="0">
                <a:ln>
                  <a:noFill/>
                </a:ln>
                <a:solidFill>
                  <a:srgbClr val="000000"/>
                </a:solidFill>
                <a:effectLst/>
                <a:uLnTx/>
                <a:uFillTx/>
                <a:latin typeface="Arial" pitchFamily="34" charset="0"/>
                <a:ea typeface="Times New Roman" panose="02020603050405020304" pitchFamily="18" charset="0"/>
                <a:cs typeface="Arial" panose="020B0604020202020204" pitchFamily="34" charset="0"/>
              </a:rPr>
              <a:t>INTRODUZIONE DI UNA NUOVA STAZIONE DI ACQUA POTABILE</a:t>
            </a:r>
          </a:p>
          <a:p>
            <a:pPr marL="0" marR="0" lvl="0" indent="0" algn="l" defTabSz="914400" rtl="0" eaLnBrk="1" fontAlgn="base" latinLnBrk="0" hangingPunct="1">
              <a:lnSpc>
                <a:spcPct val="100000"/>
              </a:lnSpc>
              <a:spcBef>
                <a:spcPts val="1260"/>
              </a:spcBef>
              <a:spcAft>
                <a:spcPts val="0"/>
              </a:spcAft>
              <a:buClrTx/>
              <a:buSzTx/>
              <a:buFontTx/>
              <a:buNone/>
              <a:tabLst/>
              <a:defRPr/>
            </a:pPr>
            <a:r>
              <a:rPr kumimoji="0" lang="it-IT" sz="1400" b="1" i="0" u="none" strike="noStrike" kern="1200" cap="none" spc="-60" normalizeH="0" baseline="0" noProof="0" dirty="0">
                <a:ln>
                  <a:noFill/>
                </a:ln>
                <a:solidFill>
                  <a:srgbClr val="000000"/>
                </a:solidFill>
                <a:effectLst/>
                <a:uLnTx/>
                <a:uFillTx/>
                <a:latin typeface="Arial" pitchFamily="34" charset="0"/>
                <a:ea typeface="Times New Roman" panose="02020603050405020304" pitchFamily="18" charset="0"/>
                <a:cs typeface="Arial" panose="020B0604020202020204" pitchFamily="34" charset="0"/>
              </a:rPr>
              <a:t>RIPARAZIONE E MANUTENZIONE DELLA VECCHIA STAZIONE DI ACQUA POTABILE</a:t>
            </a:r>
          </a:p>
        </p:txBody>
      </p:sp>
      <p:sp>
        <p:nvSpPr>
          <p:cNvPr id="16" name="Rectangle 4">
            <a:extLst>
              <a:ext uri="{FF2B5EF4-FFF2-40B4-BE49-F238E27FC236}">
                <a16:creationId xmlns:a16="http://schemas.microsoft.com/office/drawing/2014/main" id="{3ED669E6-8377-41CD-8F39-8BD2A411B0E5}"/>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charset="-128"/>
              <a:cs typeface="+mn-cs"/>
            </a:endParaRPr>
          </a:p>
        </p:txBody>
      </p:sp>
      <p:sp>
        <p:nvSpPr>
          <p:cNvPr id="3" name="Rectangle 1">
            <a:extLst>
              <a:ext uri="{FF2B5EF4-FFF2-40B4-BE49-F238E27FC236}">
                <a16:creationId xmlns:a16="http://schemas.microsoft.com/office/drawing/2014/main" id="{82BC12A8-4F86-4A17-9F70-83B5E46AF705}"/>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srgbClr val="958D85"/>
              </a:solidFill>
              <a:effectLst/>
              <a:uLnTx/>
              <a:uFillTx/>
              <a:latin typeface="Arial" panose="020B0604020202020204" pitchFamily="34" charset="0"/>
              <a:ea typeface="ヒラギノ角ゴ Pro W3" charset="-128"/>
              <a:cs typeface="+mn-cs"/>
            </a:endParaRPr>
          </a:p>
        </p:txBody>
      </p:sp>
      <p:pic>
        <p:nvPicPr>
          <p:cNvPr id="4" name="Immagine 3">
            <a:extLst>
              <a:ext uri="{FF2B5EF4-FFF2-40B4-BE49-F238E27FC236}">
                <a16:creationId xmlns:a16="http://schemas.microsoft.com/office/drawing/2014/main" id="{C963E745-4D56-48F5-9041-059AEB05B2AF}"/>
              </a:ext>
            </a:extLst>
          </p:cNvPr>
          <p:cNvPicPr>
            <a:picLocks noChangeAspect="1"/>
          </p:cNvPicPr>
          <p:nvPr/>
        </p:nvPicPr>
        <p:blipFill>
          <a:blip r:embed="rId2"/>
          <a:stretch>
            <a:fillRect/>
          </a:stretch>
        </p:blipFill>
        <p:spPr>
          <a:xfrm>
            <a:off x="6477000" y="6181285"/>
            <a:ext cx="2895851" cy="676715"/>
          </a:xfrm>
          <a:prstGeom prst="rect">
            <a:avLst/>
          </a:prstGeom>
        </p:spPr>
      </p:pic>
    </p:spTree>
    <p:extLst>
      <p:ext uri="{BB962C8B-B14F-4D97-AF65-F5344CB8AC3E}">
        <p14:creationId xmlns:p14="http://schemas.microsoft.com/office/powerpoint/2010/main" val="3108794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DFB31178-F375-4F3D-9021-26AB55EF1B23}"/>
              </a:ext>
            </a:extLst>
          </p:cNvPr>
          <p:cNvSpPr txBox="1"/>
          <p:nvPr/>
        </p:nvSpPr>
        <p:spPr>
          <a:xfrm>
            <a:off x="990600" y="723900"/>
            <a:ext cx="7010400" cy="5555367"/>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it-IT" altLang="it-IT" sz="3500" b="0" i="0" u="none" strike="noStrike" kern="1200" cap="none" spc="0" normalizeH="0" baseline="0" noProof="0" dirty="0">
              <a:ln>
                <a:noFill/>
              </a:ln>
              <a:solidFill>
                <a:srgbClr val="222222"/>
              </a:solidFill>
              <a:effectLst/>
              <a:uLnTx/>
              <a:uFillTx/>
              <a:latin typeface="Arial" pitchFamily="34" charset="0"/>
              <a:ea typeface="ヒラギノ角ゴ Pro W3"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4000" b="0" i="0" u="none" strike="noStrike" kern="1200" cap="none" spc="0" normalizeH="0" baseline="0" noProof="0" dirty="0">
                <a:ln>
                  <a:noFill/>
                </a:ln>
                <a:solidFill>
                  <a:srgbClr val="222222"/>
                </a:solidFill>
                <a:effectLst/>
                <a:uLnTx/>
                <a:uFillTx/>
                <a:latin typeface="Arial" pitchFamily="34" charset="0"/>
                <a:ea typeface="ヒラギノ角ゴ Pro W3" charset="-128"/>
                <a:cs typeface="Arial" panose="020B0604020202020204" pitchFamily="34" charset="0"/>
              </a:rPr>
              <a:t>Il Progetto ha permesso di sostenere 12 scuole pubbliche nel distretto di Lalitpur in Nepal, tra le 27 scuole pubbliche in cui il Rotary Club di Patan fornisce borse di studio a studenti poveri dal 1991</a:t>
            </a:r>
            <a:endParaRPr kumimoji="0" lang="it-IT" sz="4000" b="0" i="0" u="none" strike="noStrike" kern="1200" cap="none" spc="0" normalizeH="0" baseline="0" noProof="0" dirty="0">
              <a:ln>
                <a:noFill/>
              </a:ln>
              <a:solidFill>
                <a:srgbClr val="222222"/>
              </a:solidFill>
              <a:effectLst/>
              <a:uLnTx/>
              <a:uFillTx/>
              <a:latin typeface="Arial" pitchFamily="34" charset="0"/>
              <a:ea typeface="ヒラギノ角ゴ Pro W3" charset="-128"/>
              <a:cs typeface="Arial" panose="020B0604020202020204" pitchFamily="34" charset="0"/>
            </a:endParaRPr>
          </a:p>
        </p:txBody>
      </p:sp>
      <p:sp>
        <p:nvSpPr>
          <p:cNvPr id="7" name="Title 1">
            <a:extLst>
              <a:ext uri="{FF2B5EF4-FFF2-40B4-BE49-F238E27FC236}">
                <a16:creationId xmlns:a16="http://schemas.microsoft.com/office/drawing/2014/main" id="{628E9167-E357-4F75-B1BB-F6C6EC62F5D5}"/>
              </a:ext>
            </a:extLst>
          </p:cNvPr>
          <p:cNvSpPr>
            <a:spLocks noGrp="1"/>
          </p:cNvSpPr>
          <p:nvPr>
            <p:ph type="title"/>
          </p:nvPr>
        </p:nvSpPr>
        <p:spPr>
          <a:xfrm>
            <a:off x="-76200" y="457200"/>
            <a:ext cx="9220200" cy="533400"/>
          </a:xfrm>
          <a:solidFill>
            <a:srgbClr val="005DAA"/>
          </a:solidFill>
        </p:spPr>
        <p:txBody>
          <a:bodyPr/>
          <a:lstStyle/>
          <a:p>
            <a:pPr algn="ctr"/>
            <a:r>
              <a:rPr lang="en-US" sz="3200" b="1" dirty="0" err="1"/>
              <a:t>Risultati</a:t>
            </a:r>
            <a:endParaRPr lang="fr-FR" sz="3200" b="1" dirty="0"/>
          </a:p>
        </p:txBody>
      </p:sp>
      <p:pic>
        <p:nvPicPr>
          <p:cNvPr id="2" name="Immagine 1">
            <a:extLst>
              <a:ext uri="{FF2B5EF4-FFF2-40B4-BE49-F238E27FC236}">
                <a16:creationId xmlns:a16="http://schemas.microsoft.com/office/drawing/2014/main" id="{5426B65B-AB8D-4267-9811-7B23CCA89599}"/>
              </a:ext>
            </a:extLst>
          </p:cNvPr>
          <p:cNvPicPr>
            <a:picLocks noChangeAspect="1"/>
          </p:cNvPicPr>
          <p:nvPr/>
        </p:nvPicPr>
        <p:blipFill>
          <a:blip r:embed="rId2"/>
          <a:stretch>
            <a:fillRect/>
          </a:stretch>
        </p:blipFill>
        <p:spPr>
          <a:xfrm>
            <a:off x="6324600" y="6181285"/>
            <a:ext cx="2895851" cy="676715"/>
          </a:xfrm>
          <a:prstGeom prst="rect">
            <a:avLst/>
          </a:prstGeom>
        </p:spPr>
      </p:pic>
    </p:spTree>
    <p:extLst>
      <p:ext uri="{BB962C8B-B14F-4D97-AF65-F5344CB8AC3E}">
        <p14:creationId xmlns:p14="http://schemas.microsoft.com/office/powerpoint/2010/main" val="46075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326526" y="3429000"/>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Daniele Masetti</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Presidente Rotary Cardinal Lambertini Poggio Renatico</a:t>
            </a: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005DAA"/>
          </a:solidFill>
        </p:spPr>
        <p:txBody>
          <a:bodyPr lIns="0" tIns="0" rIns="0" bIns="0" anchor="ctr" anchorCtr="0"/>
          <a:lstStyle/>
          <a:p>
            <a:pPr algn="ctr" defTabSz="457200" eaLnBrk="0" hangingPunct="0"/>
            <a:endParaRPr lang="en-US" sz="3200" b="1" dirty="0">
              <a:solidFill>
                <a:schemeClr val="bg1"/>
              </a:solidFill>
              <a:latin typeface="Arial Narrow"/>
              <a:ea typeface="MS PGothic" pitchFamily="34" charset="-128"/>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TESTIMONIANZA</a:t>
            </a:r>
            <a:endParaRPr kumimoji="0" lang="it-IT" altLang="it-IT" sz="1800" b="1" i="0" u="none" strike="noStrike" kern="1200" cap="none" spc="0" normalizeH="0" baseline="0" noProof="0" dirty="0">
              <a:ln>
                <a:noFill/>
              </a:ln>
              <a:solidFill>
                <a:srgbClr val="3155A4"/>
              </a:solidFill>
              <a:effectLst/>
              <a:uLnTx/>
              <a:uFillTx/>
              <a:latin typeface="Arial" pitchFamily="34" charset="0"/>
              <a:ea typeface="ヒラギノ角ゴ Pro W3" charset="-128"/>
              <a:cs typeface="+mn-cs"/>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050" b="1" i="0" u="none" strike="noStrike" kern="1200" cap="none" spc="0" normalizeH="0" baseline="0" noProof="0" dirty="0">
              <a:ln>
                <a:noFill/>
              </a:ln>
              <a:solidFill>
                <a:srgbClr val="000066"/>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0" name="CasellaDiTesto 19">
            <a:extLst>
              <a:ext uri="{FF2B5EF4-FFF2-40B4-BE49-F238E27FC236}">
                <a16:creationId xmlns:a16="http://schemas.microsoft.com/office/drawing/2014/main" id="{E939717C-147E-4270-AAC5-8F1E2147D3A8}"/>
              </a:ext>
            </a:extLst>
          </p:cNvPr>
          <p:cNvSpPr txBox="1"/>
          <p:nvPr/>
        </p:nvSpPr>
        <p:spPr>
          <a:xfrm>
            <a:off x="2405845" y="1263862"/>
            <a:ext cx="6358631"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Il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rogetto</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District</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Grant «Orfanotrofio Hope Center»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è stato presentato il 31 marzo 2021, con l’obiettivo di implementare l’infermeria e i magazzini dell'Orfanotrofio Hope Center di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Hue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Vietnam Centrale.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Assolutamente fondamentale ed indispensabile  il supporto della Sottocommissione Relazioni Internazionali di supporto ai progetti di Club e del DRN soprattutto nella fase iniziale di ideazione del  progetto che ha permesso di individuare i giusti contatti a cui fare riferimento in un paese lontano come il Vietnam per valutarne anche la fase attuativa. Presumo che l'apporto della Sottocommissione sarà ugualmente indispensabile nella fase di realizzazione del progetto.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L’orfanotrofio, sarà dedicato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all’ing</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Giancarlo Pedrini, Rotariano del Club Bologna Valle dell’Idice -prematuramente scomparso-, che ha lavorato per oltre 15 anni in Vietnam in qualità di Vice Presidente dell’azienda CAE SPA. Giancarlo è il simbolo della prevenzione delle alluvioni in Italia e nel mondo, una persona riuscita nell’intento di fare impresa migliorando il mondo in cui viviamo.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C383A7C9-84D4-4807-92C1-C3CBC144153F}"/>
              </a:ext>
            </a:extLst>
          </p:cNvPr>
          <p:cNvPicPr>
            <a:picLocks noChangeAspect="1"/>
          </p:cNvPicPr>
          <p:nvPr/>
        </p:nvPicPr>
        <p:blipFill rotWithShape="1">
          <a:blip r:embed="rId2"/>
          <a:srcRect l="16070" t="5425" r="15260"/>
          <a:stretch/>
        </p:blipFill>
        <p:spPr>
          <a:xfrm>
            <a:off x="633644" y="1717246"/>
            <a:ext cx="1518081" cy="1702346"/>
          </a:xfrm>
          <a:prstGeom prst="rect">
            <a:avLst/>
          </a:prstGeom>
        </p:spPr>
      </p:pic>
      <p:sp>
        <p:nvSpPr>
          <p:cNvPr id="9" name="Rectangle 3">
            <a:extLst>
              <a:ext uri="{FF2B5EF4-FFF2-40B4-BE49-F238E27FC236}">
                <a16:creationId xmlns:a16="http://schemas.microsoft.com/office/drawing/2014/main" id="{9C018CFC-F297-4A48-86A2-F38ED8A11D09}"/>
              </a:ext>
            </a:extLst>
          </p:cNvPr>
          <p:cNvSpPr>
            <a:spLocks noChangeArrowheads="1"/>
          </p:cNvSpPr>
          <p:nvPr/>
        </p:nvSpPr>
        <p:spPr bwMode="auto">
          <a:xfrm>
            <a:off x="409351" y="6099322"/>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Giancarlo Pedrini</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Rotary Club Valle dell’Idice</a:t>
            </a:r>
          </a:p>
        </p:txBody>
      </p:sp>
      <p:pic>
        <p:nvPicPr>
          <p:cNvPr id="4" name="Immagine 3">
            <a:extLst>
              <a:ext uri="{FF2B5EF4-FFF2-40B4-BE49-F238E27FC236}">
                <a16:creationId xmlns:a16="http://schemas.microsoft.com/office/drawing/2014/main" id="{14BBF151-BB82-495C-8471-90F43D5DD66E}"/>
              </a:ext>
            </a:extLst>
          </p:cNvPr>
          <p:cNvPicPr>
            <a:picLocks noChangeAspect="1"/>
          </p:cNvPicPr>
          <p:nvPr/>
        </p:nvPicPr>
        <p:blipFill rotWithShape="1">
          <a:blip r:embed="rId3"/>
          <a:srcRect l="6618" r="36782" b="3271"/>
          <a:stretch/>
        </p:blipFill>
        <p:spPr>
          <a:xfrm>
            <a:off x="633644" y="4410788"/>
            <a:ext cx="1518081" cy="1686064"/>
          </a:xfrm>
          <a:prstGeom prst="rect">
            <a:avLst/>
          </a:prstGeom>
        </p:spPr>
      </p:pic>
    </p:spTree>
    <p:extLst>
      <p:ext uri="{BB962C8B-B14F-4D97-AF65-F5344CB8AC3E}">
        <p14:creationId xmlns:p14="http://schemas.microsoft.com/office/powerpoint/2010/main" val="4088325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326526" y="3429000"/>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Alessandro Sposito</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Presidente Rotary Club Valle dell’Idice</a:t>
            </a: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005DAA"/>
          </a:solidFill>
        </p:spPr>
        <p:txBody>
          <a:bodyPr lIns="0" tIns="0" rIns="0" bIns="0" anchor="ctr" anchorCtr="0"/>
          <a:lstStyle/>
          <a:p>
            <a:pPr algn="ctr" defTabSz="457200" eaLnBrk="0" hangingPunct="0"/>
            <a:endParaRPr lang="en-US" sz="3200" b="1" dirty="0">
              <a:solidFill>
                <a:schemeClr val="bg1"/>
              </a:solidFill>
              <a:latin typeface="Arial Narrow"/>
              <a:ea typeface="MS PGothic" pitchFamily="34" charset="-128"/>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TESTIMONIANZA</a:t>
            </a:r>
            <a:endParaRPr kumimoji="0" lang="it-IT" altLang="it-IT" sz="1800" b="1" i="0" u="none" strike="noStrike" kern="1200" cap="none" spc="0" normalizeH="0" baseline="0" noProof="0" dirty="0">
              <a:ln>
                <a:noFill/>
              </a:ln>
              <a:solidFill>
                <a:srgbClr val="3155A4"/>
              </a:solidFill>
              <a:effectLst/>
              <a:uLnTx/>
              <a:uFillTx/>
              <a:latin typeface="Arial" pitchFamily="34" charset="0"/>
              <a:ea typeface="ヒラギノ角ゴ Pro W3" charset="-128"/>
              <a:cs typeface="+mn-cs"/>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050" b="1" i="0" u="none" strike="noStrike" kern="1200" cap="none" spc="0" normalizeH="0" baseline="0" noProof="0" dirty="0">
              <a:ln>
                <a:noFill/>
              </a:ln>
              <a:solidFill>
                <a:srgbClr val="000066"/>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0" name="CasellaDiTesto 19">
            <a:extLst>
              <a:ext uri="{FF2B5EF4-FFF2-40B4-BE49-F238E27FC236}">
                <a16:creationId xmlns:a16="http://schemas.microsoft.com/office/drawing/2014/main" id="{E939717C-147E-4270-AAC5-8F1E2147D3A8}"/>
              </a:ext>
            </a:extLst>
          </p:cNvPr>
          <p:cNvSpPr txBox="1"/>
          <p:nvPr/>
        </p:nvSpPr>
        <p:spPr>
          <a:xfrm>
            <a:off x="2405845" y="1263862"/>
            <a:ext cx="6649378" cy="59093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it-IT" sz="1800" b="0" i="0" u="none" strike="noStrike" kern="1200" cap="none" spc="0" normalizeH="0" baseline="0" noProof="0" dirty="0">
                <a:ln>
                  <a:noFill/>
                </a:ln>
                <a:solidFill>
                  <a:srgbClr val="222222"/>
                </a:solidFill>
                <a:effectLst/>
                <a:uLnTx/>
                <a:uFillTx/>
                <a:latin typeface="Calibri" panose="020F0502020204030204"/>
                <a:ea typeface="+mn-ea"/>
                <a:cs typeface="+mn-cs"/>
              </a:rPr>
              <a:t>nizialmente il </a:t>
            </a:r>
            <a:r>
              <a:rPr kumimoji="0" lang="it-IT" sz="1800" b="1" i="0" u="none" strike="noStrike" kern="1200" cap="none" spc="0" normalizeH="0" baseline="0" noProof="0" dirty="0">
                <a:ln>
                  <a:noFill/>
                </a:ln>
                <a:solidFill>
                  <a:srgbClr val="222222"/>
                </a:solidFill>
                <a:effectLst/>
                <a:uLnTx/>
                <a:uFillTx/>
                <a:latin typeface="Calibri" panose="020F0502020204030204"/>
                <a:ea typeface="+mn-ea"/>
                <a:cs typeface="+mn-cs"/>
              </a:rPr>
              <a:t>progetto GLOBAL GRANT A FAVORE DELL’OSPEDALE KIDANE MEHERET (E DELLA OMONIMA MISSIONE) DIRETTA DALLA NOSTRA SOCIA SUOR LAURA GIROTTO</a:t>
            </a:r>
            <a:r>
              <a:rPr kumimoji="0" lang="it-IT" sz="1800" b="0" i="0" u="none" strike="noStrike" kern="1200" cap="none" spc="0" normalizeH="0" baseline="0" noProof="0" dirty="0">
                <a:ln>
                  <a:noFill/>
                </a:ln>
                <a:solidFill>
                  <a:srgbClr val="222222"/>
                </a:solidFill>
                <a:effectLst/>
                <a:uLnTx/>
                <a:uFillTx/>
                <a:latin typeface="Calibri" panose="020F0502020204030204"/>
                <a:ea typeface="+mn-ea"/>
                <a:cs typeface="+mn-cs"/>
              </a:rPr>
              <a:t>, era stato pensato per implementare l’attività </a:t>
            </a:r>
            <a:r>
              <a:rPr kumimoji="0" lang="it-IT" sz="1800" b="0" i="0" u="none" strike="noStrike" kern="1200" cap="none" spc="0" normalizeH="0" baseline="0" noProof="0" dirty="0" err="1">
                <a:ln>
                  <a:noFill/>
                </a:ln>
                <a:solidFill>
                  <a:srgbClr val="222222"/>
                </a:solidFill>
                <a:effectLst/>
                <a:uLnTx/>
                <a:uFillTx/>
                <a:latin typeface="Calibri" panose="020F0502020204030204"/>
                <a:ea typeface="+mn-ea"/>
                <a:cs typeface="+mn-cs"/>
              </a:rPr>
              <a:t>ostetrica-ginecologica</a:t>
            </a:r>
            <a:r>
              <a:rPr kumimoji="0" lang="it-IT" sz="1800" b="0" i="0" u="none" strike="noStrike" kern="1200" cap="none" spc="0" normalizeH="0" baseline="0" noProof="0" dirty="0">
                <a:ln>
                  <a:noFill/>
                </a:ln>
                <a:solidFill>
                  <a:srgbClr val="222222"/>
                </a:solidFill>
                <a:effectLst/>
                <a:uLnTx/>
                <a:uFillTx/>
                <a:latin typeface="Calibri" panose="020F0502020204030204"/>
                <a:ea typeface="+mn-ea"/>
                <a:cs typeface="+mn-cs"/>
              </a:rPr>
              <a:t> dell’Ospedale con l’acquisto di attrezzature dedicate. Il progetto prevedeva inoltre anche lo sviluppo di una filiera alimentare dedicata alla panificazione e pasticceria. Purtroppo dal Novembre 2020 l’intero territorio del Tigrai è coinvolto in una sanguinosissima e crudele guerra civile che ha sovvertito i bisogni della popolazione e di conseguenza quelli della Missione. Per tali motivi, allo stato attuale dei fatti, non è possibile sviluppare il Global Grant per come era stato concepito in principio almeno fino a quando la situazione non cambierà. Al momento grazie ai contatti con Suor Laura si è deciso di organizzare una raccolta fondi per sostenere questa grande emergenza.</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srgbClr val="222222"/>
                </a:solidFill>
                <a:effectLst/>
                <a:uLnTx/>
                <a:uFillTx/>
                <a:latin typeface="Calibri" panose="020F0502020204030204"/>
                <a:ea typeface="+mn-ea"/>
                <a:cs typeface="+mn-cs"/>
              </a:rPr>
              <a:t>Se vi saranno le condizioni il progetto verrà ripreso e portato avanti con la formalizzazione del Global Grant.</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srgbClr val="222222"/>
                </a:solidFill>
                <a:effectLst/>
                <a:uLnTx/>
                <a:uFillTx/>
                <a:latin typeface="Calibri" panose="020F0502020204030204"/>
                <a:ea typeface="+mn-ea"/>
                <a:cs typeface="+mn-cs"/>
              </a:rPr>
              <a:t>Un ringraziamento alla Sottocommissione Relazioni Internazionali e DRN per la collaborazione e l’esame della situazione in Tigrai, senza le quali i precedenti aiuti ad Adua da parte del nostro Club e della Rotary Foundation non sarebbero stati possibili.</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3">
            <a:extLst>
              <a:ext uri="{FF2B5EF4-FFF2-40B4-BE49-F238E27FC236}">
                <a16:creationId xmlns:a16="http://schemas.microsoft.com/office/drawing/2014/main" id="{9C018CFC-F297-4A48-86A2-F38ED8A11D09}"/>
              </a:ext>
            </a:extLst>
          </p:cNvPr>
          <p:cNvSpPr>
            <a:spLocks noChangeArrowheads="1"/>
          </p:cNvSpPr>
          <p:nvPr/>
        </p:nvSpPr>
        <p:spPr bwMode="auto">
          <a:xfrm>
            <a:off x="409351" y="6099322"/>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Suor Laura Girotto</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Rotary Club Valle dell’Idice</a:t>
            </a:r>
          </a:p>
        </p:txBody>
      </p:sp>
      <p:pic>
        <p:nvPicPr>
          <p:cNvPr id="7" name="Immagine 6">
            <a:extLst>
              <a:ext uri="{FF2B5EF4-FFF2-40B4-BE49-F238E27FC236}">
                <a16:creationId xmlns:a16="http://schemas.microsoft.com/office/drawing/2014/main" id="{CBFC4DD9-9F91-449D-B37B-7DE90F5FB99F}"/>
              </a:ext>
            </a:extLst>
          </p:cNvPr>
          <p:cNvPicPr>
            <a:picLocks noChangeAspect="1"/>
          </p:cNvPicPr>
          <p:nvPr/>
        </p:nvPicPr>
        <p:blipFill>
          <a:blip r:embed="rId2"/>
          <a:stretch>
            <a:fillRect/>
          </a:stretch>
        </p:blipFill>
        <p:spPr>
          <a:xfrm>
            <a:off x="648558" y="4321934"/>
            <a:ext cx="1518081" cy="1729039"/>
          </a:xfrm>
          <a:prstGeom prst="rect">
            <a:avLst/>
          </a:prstGeom>
        </p:spPr>
      </p:pic>
      <p:pic>
        <p:nvPicPr>
          <p:cNvPr id="5" name="Immagine 4">
            <a:extLst>
              <a:ext uri="{FF2B5EF4-FFF2-40B4-BE49-F238E27FC236}">
                <a16:creationId xmlns:a16="http://schemas.microsoft.com/office/drawing/2014/main" id="{B1BCE780-E667-424C-947C-B229207606A0}"/>
              </a:ext>
            </a:extLst>
          </p:cNvPr>
          <p:cNvPicPr>
            <a:picLocks noChangeAspect="1"/>
          </p:cNvPicPr>
          <p:nvPr/>
        </p:nvPicPr>
        <p:blipFill rotWithShape="1">
          <a:blip r:embed="rId3"/>
          <a:srcRect t="18025"/>
          <a:stretch/>
        </p:blipFill>
        <p:spPr>
          <a:xfrm>
            <a:off x="562865" y="1543514"/>
            <a:ext cx="1723377" cy="1706914"/>
          </a:xfrm>
          <a:prstGeom prst="rect">
            <a:avLst/>
          </a:prstGeom>
        </p:spPr>
      </p:pic>
    </p:spTree>
    <p:extLst>
      <p:ext uri="{BB962C8B-B14F-4D97-AF65-F5344CB8AC3E}">
        <p14:creationId xmlns:p14="http://schemas.microsoft.com/office/powerpoint/2010/main" val="3895415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186816" y="3339570"/>
            <a:ext cx="2250864"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Daniele Tassinari                                </a:t>
            </a:r>
            <a:r>
              <a:rPr kumimoji="0" lang="it-IT" altLang="it-IT" sz="900" b="1" i="0" u="none" strike="noStrike" kern="1200" cap="none" spc="0" normalizeH="0" baseline="0" noProof="0" dirty="0" err="1">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Past</a:t>
            </a: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 </a:t>
            </a:r>
            <a:r>
              <a:rPr kumimoji="0" lang="it-IT" altLang="it-IT" sz="900" b="1" i="0" u="none" strike="noStrike" kern="1200" cap="none" spc="0" normalizeH="0" baseline="0" noProof="0" dirty="0" err="1">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President</a:t>
            </a: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 Rotary </a:t>
            </a:r>
            <a:r>
              <a:rPr kumimoji="0" lang="it-IT" altLang="it-IT" sz="900" b="1" i="0" u="none" strike="noStrike" kern="1200" cap="none" spc="0" normalizeH="0" baseline="0" noProof="0" dirty="0" err="1">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eclub</a:t>
            </a: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 Romagna</a:t>
            </a: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005DAA"/>
          </a:solidFill>
        </p:spPr>
        <p:txBody>
          <a:bodyPr lIns="0" tIns="0" rIns="0" bIns="0" anchor="ctr" anchorCtr="0"/>
          <a:lstStyle/>
          <a:p>
            <a:pPr algn="ctr" defTabSz="457200" eaLnBrk="0" hangingPunct="0"/>
            <a:endParaRPr lang="en-US" sz="3200" b="1" dirty="0">
              <a:solidFill>
                <a:schemeClr val="bg1"/>
              </a:solidFill>
              <a:latin typeface="Arial Narrow"/>
              <a:ea typeface="MS PGothic" pitchFamily="34" charset="-128"/>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TESTIMONIANZA</a:t>
            </a:r>
            <a:endParaRPr kumimoji="0" lang="it-IT" altLang="it-IT" sz="1800" b="1" i="0" u="none" strike="noStrike" kern="1200" cap="none" spc="0" normalizeH="0" baseline="0" noProof="0" dirty="0">
              <a:ln>
                <a:noFill/>
              </a:ln>
              <a:solidFill>
                <a:srgbClr val="3155A4"/>
              </a:solidFill>
              <a:effectLst/>
              <a:uLnTx/>
              <a:uFillTx/>
              <a:latin typeface="Arial" pitchFamily="34" charset="0"/>
              <a:ea typeface="ヒラギノ角ゴ Pro W3" charset="-128"/>
              <a:cs typeface="+mn-cs"/>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050" b="1" i="0" u="none" strike="noStrike" kern="1200" cap="none" spc="0" normalizeH="0" baseline="0" noProof="0" dirty="0">
              <a:ln>
                <a:noFill/>
              </a:ln>
              <a:solidFill>
                <a:srgbClr val="000066"/>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4" name="Rectangle 3">
            <a:extLst>
              <a:ext uri="{FF2B5EF4-FFF2-40B4-BE49-F238E27FC236}">
                <a16:creationId xmlns:a16="http://schemas.microsoft.com/office/drawing/2014/main" id="{8F0DB8B4-6BEF-4754-9E5D-0A7C10467EF5}"/>
              </a:ext>
            </a:extLst>
          </p:cNvPr>
          <p:cNvSpPr>
            <a:spLocks noChangeArrowheads="1"/>
          </p:cNvSpPr>
          <p:nvPr/>
        </p:nvSpPr>
        <p:spPr bwMode="auto">
          <a:xfrm>
            <a:off x="344282" y="5655881"/>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Tiziana Casadio</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Ref. Progetto</a:t>
            </a:r>
          </a:p>
        </p:txBody>
      </p:sp>
      <p:sp>
        <p:nvSpPr>
          <p:cNvPr id="9" name="CasellaDiTesto 8">
            <a:extLst>
              <a:ext uri="{FF2B5EF4-FFF2-40B4-BE49-F238E27FC236}">
                <a16:creationId xmlns:a16="http://schemas.microsoft.com/office/drawing/2014/main" id="{0319B434-CD98-4739-97E0-08E737F314C1}"/>
              </a:ext>
            </a:extLst>
          </p:cNvPr>
          <p:cNvSpPr txBox="1"/>
          <p:nvPr/>
        </p:nvSpPr>
        <p:spPr>
          <a:xfrm>
            <a:off x="2598553" y="2065348"/>
            <a:ext cx="6358631" cy="34163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«Nel mese di giugno è stata presentata domanda di sovvenzione per il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progetto</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Global Grant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Rehabilitacion</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del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pozo</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y red de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distribucion</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para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las</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comunidades</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indigenas</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y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criollas</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San Miguel – Salta (Argentina)</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Il progetto è stato inviato in fase di predisposizione alla Sottocommissione Relazioni Internazionali per richiesta feedback da parte del DRN. La Sottocommissione si è dimostrata disponibile.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Grazie al prezioso supporto ed esperienza di Corrado Barani, esperto del DRN area Acqua e Presidente Sottocommissione Acqua è stato possibile migliorare il progetto in termini tecnici e di sostenibilità. »</a:t>
            </a:r>
          </a:p>
        </p:txBody>
      </p:sp>
      <p:pic>
        <p:nvPicPr>
          <p:cNvPr id="2" name="Immagine 1">
            <a:extLst>
              <a:ext uri="{FF2B5EF4-FFF2-40B4-BE49-F238E27FC236}">
                <a16:creationId xmlns:a16="http://schemas.microsoft.com/office/drawing/2014/main" id="{D928FC5F-7220-45A0-AE60-495DB3023C35}"/>
              </a:ext>
            </a:extLst>
          </p:cNvPr>
          <p:cNvPicPr>
            <a:picLocks noChangeAspect="1"/>
          </p:cNvPicPr>
          <p:nvPr/>
        </p:nvPicPr>
        <p:blipFill>
          <a:blip r:embed="rId2"/>
          <a:stretch>
            <a:fillRect/>
          </a:stretch>
        </p:blipFill>
        <p:spPr>
          <a:xfrm>
            <a:off x="496175" y="3895678"/>
            <a:ext cx="1775531" cy="1660930"/>
          </a:xfrm>
          <a:prstGeom prst="rect">
            <a:avLst/>
          </a:prstGeom>
        </p:spPr>
      </p:pic>
      <p:pic>
        <p:nvPicPr>
          <p:cNvPr id="4" name="Immagine 3">
            <a:extLst>
              <a:ext uri="{FF2B5EF4-FFF2-40B4-BE49-F238E27FC236}">
                <a16:creationId xmlns:a16="http://schemas.microsoft.com/office/drawing/2014/main" id="{3A677D46-0F2A-4841-AF7F-39591280C6EF}"/>
              </a:ext>
            </a:extLst>
          </p:cNvPr>
          <p:cNvPicPr>
            <a:picLocks noChangeAspect="1"/>
          </p:cNvPicPr>
          <p:nvPr/>
        </p:nvPicPr>
        <p:blipFill>
          <a:blip r:embed="rId3"/>
          <a:stretch>
            <a:fillRect/>
          </a:stretch>
        </p:blipFill>
        <p:spPr>
          <a:xfrm>
            <a:off x="559380" y="1433414"/>
            <a:ext cx="1505736" cy="1806883"/>
          </a:xfrm>
          <a:prstGeom prst="rect">
            <a:avLst/>
          </a:prstGeom>
        </p:spPr>
      </p:pic>
    </p:spTree>
    <p:extLst>
      <p:ext uri="{BB962C8B-B14F-4D97-AF65-F5344CB8AC3E}">
        <p14:creationId xmlns:p14="http://schemas.microsoft.com/office/powerpoint/2010/main" val="121428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245785" y="3698324"/>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Patrizia </a:t>
            </a:r>
            <a:r>
              <a:rPr kumimoji="0" lang="it-IT" altLang="it-IT" sz="900" b="1" i="0" u="none" strike="noStrike" kern="1200" cap="none" spc="0" normalizeH="0" baseline="0" noProof="0" dirty="0" err="1">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Farfaneti</a:t>
            </a: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 Ghetti</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err="1">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Past</a:t>
            </a: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 </a:t>
            </a:r>
            <a:r>
              <a:rPr kumimoji="0" lang="it-IT" altLang="it-IT" sz="900" b="1" i="0" u="none" strike="noStrike" kern="1200" cap="none" spc="0" normalizeH="0" baseline="0" noProof="0" dirty="0" err="1">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President</a:t>
            </a: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 Rotary Club Rimini</a:t>
            </a: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005DAA"/>
          </a:solidFill>
        </p:spPr>
        <p:txBody>
          <a:bodyPr lIns="0" tIns="0" rIns="0" bIns="0" anchor="ctr" anchorCtr="0"/>
          <a:lstStyle/>
          <a:p>
            <a:pPr algn="ctr" defTabSz="457200" eaLnBrk="0" hangingPunct="0"/>
            <a:endParaRPr lang="en-US" sz="3200" b="1" dirty="0">
              <a:solidFill>
                <a:schemeClr val="bg1"/>
              </a:solidFill>
              <a:latin typeface="Arial Narrow"/>
              <a:ea typeface="MS PGothic" pitchFamily="34" charset="-128"/>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TESTIMONIANZA</a:t>
            </a:r>
            <a:endParaRPr kumimoji="0" lang="it-IT" altLang="it-IT" sz="1800" b="1" i="0" u="none" strike="noStrike" kern="1200" cap="none" spc="0" normalizeH="0" baseline="0" noProof="0" dirty="0">
              <a:ln>
                <a:noFill/>
              </a:ln>
              <a:solidFill>
                <a:srgbClr val="3155A4"/>
              </a:solidFill>
              <a:effectLst/>
              <a:uLnTx/>
              <a:uFillTx/>
              <a:latin typeface="Arial" pitchFamily="34" charset="0"/>
              <a:ea typeface="ヒラギノ角ゴ Pro W3" charset="-128"/>
              <a:cs typeface="+mn-cs"/>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050" b="1" i="0" u="none" strike="noStrike" kern="1200" cap="none" spc="0" normalizeH="0" baseline="0" noProof="0" dirty="0">
              <a:ln>
                <a:noFill/>
              </a:ln>
              <a:solidFill>
                <a:srgbClr val="000066"/>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8" name="CasellaDiTesto 7">
            <a:extLst>
              <a:ext uri="{FF2B5EF4-FFF2-40B4-BE49-F238E27FC236}">
                <a16:creationId xmlns:a16="http://schemas.microsoft.com/office/drawing/2014/main" id="{B89B9BCA-20F7-492D-AF7C-B7FDAC8CE306}"/>
              </a:ext>
            </a:extLst>
          </p:cNvPr>
          <p:cNvSpPr txBox="1"/>
          <p:nvPr/>
        </p:nvSpPr>
        <p:spPr>
          <a:xfrm>
            <a:off x="2441356" y="1358407"/>
            <a:ext cx="6480703"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Nell’annata rotariana 20-21 i Club della Romagna si sono uniti per creare un progetto Global Grant in area COVID </a:t>
            </a:r>
            <a:r>
              <a:rPr kumimoji="0" lang="it-IT" sz="1800"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Remotheart</a:t>
            </a: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relativo ai </a:t>
            </a:r>
            <a:r>
              <a:rPr kumimoji="0" lang="it-IT" sz="1800" b="0" i="1"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Cardiac</a:t>
            </a:r>
            <a:r>
              <a:rPr kumimoji="0" lang="it-IT"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it-IT" sz="1800" b="0" i="1"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Implantable</a:t>
            </a:r>
            <a:r>
              <a:rPr kumimoji="0" lang="it-IT" sz="1800" b="0" i="1"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Electronic Device</a:t>
            </a: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di ultima generazione, finalizzato all’assistenza ed al monitoraggio a domicilio dei pazienti attraverso la telemedicina.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Fondamentale è stata ed è tuttora l’esperienza ed il supporto tecnico del PDG Paolo Pasini Presidente della Commissione Progetti Internazionali ed esperto DRN, per la struttura e la stesura del progetto, che ha ottenuto l’approvazione del Distretto 2072 con il finanziamento dal Fondo di Designazione Distrettuale, l’approvazione e finanziamento dal Fondo Mondiale della Rotary Foundation ed il supporto di Maily Anna Maria Nguyen,  che ha organizzato simposi distrettuali in ambito di telemedicina per sollecitare la realizzazione di progetti in ambito di telemedicina.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 sedici Club della Romagna sono Rimini, Forlì, Cesena, Lugo, Ravenna, Ravenna Galla Placidia, Forlì Tre Valli, Faenza, </a:t>
            </a:r>
            <a:r>
              <a:rPr kumimoji="0" lang="it-IT" sz="18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Cevia</a:t>
            </a: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Cesenatico, Riccione - Cattolica, Valle Del Rubicone, Valle Del Savio,  Rimini Riviera, </a:t>
            </a:r>
            <a:r>
              <a:rPr kumimoji="0" lang="it-IT" sz="18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eClub</a:t>
            </a: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Romagna, Cesenatico Mare, Riccione Perla Verde e Club </a:t>
            </a:r>
            <a:r>
              <a:rPr kumimoji="0" lang="it-IT" sz="18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Bhaia</a:t>
            </a: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Blanca del </a:t>
            </a:r>
            <a:r>
              <a:rPr kumimoji="0" lang="it-IT" sz="18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Norte</a:t>
            </a:r>
            <a:r>
              <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della Repubblica Argentina.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3E7A9EBB-B1F9-46D9-A2A2-62D0AB163ABD}"/>
              </a:ext>
            </a:extLst>
          </p:cNvPr>
          <p:cNvPicPr>
            <a:picLocks noChangeAspect="1"/>
          </p:cNvPicPr>
          <p:nvPr/>
        </p:nvPicPr>
        <p:blipFill>
          <a:blip r:embed="rId3"/>
          <a:stretch>
            <a:fillRect/>
          </a:stretch>
        </p:blipFill>
        <p:spPr>
          <a:xfrm>
            <a:off x="490282" y="1709257"/>
            <a:ext cx="1590326" cy="1989067"/>
          </a:xfrm>
          <a:prstGeom prst="rect">
            <a:avLst/>
          </a:prstGeom>
        </p:spPr>
      </p:pic>
      <p:pic>
        <p:nvPicPr>
          <p:cNvPr id="6" name="Immagine 5">
            <a:extLst>
              <a:ext uri="{FF2B5EF4-FFF2-40B4-BE49-F238E27FC236}">
                <a16:creationId xmlns:a16="http://schemas.microsoft.com/office/drawing/2014/main" id="{1BFDB128-149F-4FAC-B8E7-81AE44F66941}"/>
              </a:ext>
            </a:extLst>
          </p:cNvPr>
          <p:cNvPicPr>
            <a:picLocks noChangeAspect="1"/>
          </p:cNvPicPr>
          <p:nvPr/>
        </p:nvPicPr>
        <p:blipFill>
          <a:blip r:embed="rId4"/>
          <a:stretch>
            <a:fillRect/>
          </a:stretch>
        </p:blipFill>
        <p:spPr>
          <a:xfrm>
            <a:off x="221941" y="4594463"/>
            <a:ext cx="2223787" cy="1549763"/>
          </a:xfrm>
          <a:prstGeom prst="rect">
            <a:avLst/>
          </a:prstGeom>
        </p:spPr>
      </p:pic>
    </p:spTree>
    <p:extLst>
      <p:ext uri="{BB962C8B-B14F-4D97-AF65-F5344CB8AC3E}">
        <p14:creationId xmlns:p14="http://schemas.microsoft.com/office/powerpoint/2010/main" val="80430078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344283" y="3258077"/>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Davide </a:t>
            </a:r>
            <a:r>
              <a:rPr kumimoji="0" lang="it-IT" altLang="it-IT" sz="900" b="1" i="0" u="none" strike="noStrike" kern="1200" cap="none" spc="0" normalizeH="0" baseline="0" noProof="0" dirty="0" err="1">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Dusi</a:t>
            </a:r>
            <a:endPar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Presidente Rotary </a:t>
            </a:r>
            <a:r>
              <a:rPr kumimoji="0" lang="it-IT" altLang="it-IT" sz="900" b="1" i="0" u="none" strike="noStrike" kern="1200" cap="none" spc="0" normalizeH="0" baseline="0" noProof="0" dirty="0" err="1">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eclub</a:t>
            </a: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 Romagna</a:t>
            </a: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005DAA"/>
          </a:solidFill>
        </p:spPr>
        <p:txBody>
          <a:bodyPr lIns="0" tIns="0" rIns="0" bIns="0" anchor="ctr" anchorCtr="0"/>
          <a:lstStyle/>
          <a:p>
            <a:pPr algn="ctr" defTabSz="457200" eaLnBrk="0" hangingPunct="0"/>
            <a:endParaRPr lang="en-US" sz="3200" b="1" dirty="0">
              <a:solidFill>
                <a:schemeClr val="bg1"/>
              </a:solidFill>
              <a:latin typeface="Arial Narrow"/>
              <a:ea typeface="MS PGothic" pitchFamily="34" charset="-128"/>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TESTIMONIANZA</a:t>
            </a:r>
            <a:endParaRPr kumimoji="0" lang="it-IT" altLang="it-IT" sz="1800" b="1" i="0" u="none" strike="noStrike" kern="1200" cap="none" spc="0" normalizeH="0" baseline="0" noProof="0" dirty="0">
              <a:ln>
                <a:noFill/>
              </a:ln>
              <a:solidFill>
                <a:srgbClr val="3155A4"/>
              </a:solidFill>
              <a:effectLst/>
              <a:uLnTx/>
              <a:uFillTx/>
              <a:latin typeface="Arial" pitchFamily="34" charset="0"/>
              <a:ea typeface="ヒラギノ角ゴ Pro W3" charset="-128"/>
              <a:cs typeface="+mn-cs"/>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050" b="1" i="0" u="none" strike="noStrike" kern="1200" cap="none" spc="0" normalizeH="0" baseline="0" noProof="0" dirty="0">
              <a:ln>
                <a:noFill/>
              </a:ln>
              <a:solidFill>
                <a:srgbClr val="000066"/>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0" name="CasellaDiTesto 19">
            <a:extLst>
              <a:ext uri="{FF2B5EF4-FFF2-40B4-BE49-F238E27FC236}">
                <a16:creationId xmlns:a16="http://schemas.microsoft.com/office/drawing/2014/main" id="{E939717C-147E-4270-AAC5-8F1E2147D3A8}"/>
              </a:ext>
            </a:extLst>
          </p:cNvPr>
          <p:cNvSpPr txBox="1"/>
          <p:nvPr/>
        </p:nvSpPr>
        <p:spPr>
          <a:xfrm>
            <a:off x="2577120" y="1263862"/>
            <a:ext cx="6358631"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 l’obiettivo di realizzare un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Global Grant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nella settima area focus del Rotary è nato il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Progetto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EndPlasticNow</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Il progetto è in fase di predisposizione ed implementazione. Al momento è stato condiviso con Corrado Barani in qualità di esperto DRN area Acqua e Presidente Sottocommissione Acqua, Aida Morelli esperto DRN area Ambiente e Giorgio Garimberti Presidente Commissione Ambiente. Inoltre sono state coinvolte diverse Commissioni Distrettuali come ad esempio  quella di Azione di Pubblico Interesse presieduta dal PDG Pietro Pasini nella giornata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CleanUp</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Day svoltasi lo scorso 3 Ottobre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L’apporto della Sottocommissione e del DRN è stata quindi molto importante sin dalle primissime discussioni concernenti le azioni di progetto e nell’individuazione del Club partner internazionale.</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 questo caso il progetto sarà realizzato nel nostro territorio con l’obiettivo di sensibilizzare la comunità alla salvaguardia dell’ambiente grazie ad un utilizzo sostenibile degli oceani, mari e risorse marine partendo proprio dal Parco del Delta del Po.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Non appena predisposto il progetto finale sarà inviato alla Sottocommissione e DRN per valutazione finale.»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3">
            <a:extLst>
              <a:ext uri="{FF2B5EF4-FFF2-40B4-BE49-F238E27FC236}">
                <a16:creationId xmlns:a16="http://schemas.microsoft.com/office/drawing/2014/main" id="{8F0DB8B4-6BEF-4754-9E5D-0A7C10467EF5}"/>
              </a:ext>
            </a:extLst>
          </p:cNvPr>
          <p:cNvSpPr>
            <a:spLocks noChangeArrowheads="1"/>
          </p:cNvSpPr>
          <p:nvPr/>
        </p:nvSpPr>
        <p:spPr bwMode="auto">
          <a:xfrm>
            <a:off x="344282" y="5655881"/>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Maily Anna Maria Nguyen</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Ref. Progetto</a:t>
            </a:r>
          </a:p>
        </p:txBody>
      </p:sp>
      <p:pic>
        <p:nvPicPr>
          <p:cNvPr id="2" name="Immagine 1">
            <a:extLst>
              <a:ext uri="{FF2B5EF4-FFF2-40B4-BE49-F238E27FC236}">
                <a16:creationId xmlns:a16="http://schemas.microsoft.com/office/drawing/2014/main" id="{7111B58B-F4B5-45FE-B241-F82EB882457F}"/>
              </a:ext>
            </a:extLst>
          </p:cNvPr>
          <p:cNvPicPr>
            <a:picLocks noChangeAspect="1"/>
          </p:cNvPicPr>
          <p:nvPr/>
        </p:nvPicPr>
        <p:blipFill>
          <a:blip r:embed="rId2"/>
          <a:stretch>
            <a:fillRect/>
          </a:stretch>
        </p:blipFill>
        <p:spPr>
          <a:xfrm>
            <a:off x="539889" y="1461803"/>
            <a:ext cx="1544715" cy="1796273"/>
          </a:xfrm>
          <a:prstGeom prst="rect">
            <a:avLst/>
          </a:prstGeom>
        </p:spPr>
      </p:pic>
      <p:pic>
        <p:nvPicPr>
          <p:cNvPr id="4" name="Immagine 3">
            <a:extLst>
              <a:ext uri="{FF2B5EF4-FFF2-40B4-BE49-F238E27FC236}">
                <a16:creationId xmlns:a16="http://schemas.microsoft.com/office/drawing/2014/main" id="{11C4E8E6-2B2C-4586-B30D-401F490A428A}"/>
              </a:ext>
            </a:extLst>
          </p:cNvPr>
          <p:cNvPicPr>
            <a:picLocks noChangeAspect="1"/>
          </p:cNvPicPr>
          <p:nvPr/>
        </p:nvPicPr>
        <p:blipFill>
          <a:blip r:embed="rId3"/>
          <a:stretch>
            <a:fillRect/>
          </a:stretch>
        </p:blipFill>
        <p:spPr>
          <a:xfrm>
            <a:off x="539888" y="3937260"/>
            <a:ext cx="1544715" cy="1718621"/>
          </a:xfrm>
          <a:prstGeom prst="rect">
            <a:avLst/>
          </a:prstGeom>
        </p:spPr>
      </p:pic>
    </p:spTree>
    <p:extLst>
      <p:ext uri="{BB962C8B-B14F-4D97-AF65-F5344CB8AC3E}">
        <p14:creationId xmlns:p14="http://schemas.microsoft.com/office/powerpoint/2010/main" val="1355807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344283" y="3258077"/>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Rocco De Lucia,</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Presidente Rotary Club Cesena</a:t>
            </a: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005DAA"/>
          </a:solidFill>
        </p:spPr>
        <p:txBody>
          <a:bodyPr lIns="0" tIns="0" rIns="0" bIns="0" anchor="ctr" anchorCtr="0"/>
          <a:lstStyle/>
          <a:p>
            <a:pPr algn="ctr" defTabSz="457200" eaLnBrk="0" hangingPunct="0"/>
            <a:endParaRPr lang="en-US" sz="3200" b="1" dirty="0">
              <a:solidFill>
                <a:schemeClr val="bg1"/>
              </a:solidFill>
              <a:latin typeface="Arial Narrow"/>
              <a:ea typeface="MS PGothic" pitchFamily="34" charset="-128"/>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TESTIMONIANZA</a:t>
            </a:r>
            <a:endParaRPr kumimoji="0" lang="it-IT" altLang="it-IT" sz="1800" b="1" i="0" u="none" strike="noStrike" kern="1200" cap="none" spc="0" normalizeH="0" baseline="0" noProof="0" dirty="0">
              <a:ln>
                <a:noFill/>
              </a:ln>
              <a:solidFill>
                <a:srgbClr val="3155A4"/>
              </a:solidFill>
              <a:effectLst/>
              <a:uLnTx/>
              <a:uFillTx/>
              <a:latin typeface="Arial" pitchFamily="34" charset="0"/>
              <a:ea typeface="ヒラギノ角ゴ Pro W3" charset="-128"/>
              <a:cs typeface="+mn-cs"/>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050" b="1" i="0" u="none" strike="noStrike" kern="1200" cap="none" spc="0" normalizeH="0" baseline="0" noProof="0" dirty="0">
              <a:ln>
                <a:noFill/>
              </a:ln>
              <a:solidFill>
                <a:srgbClr val="000066"/>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20" name="CasellaDiTesto 19">
            <a:extLst>
              <a:ext uri="{FF2B5EF4-FFF2-40B4-BE49-F238E27FC236}">
                <a16:creationId xmlns:a16="http://schemas.microsoft.com/office/drawing/2014/main" id="{E939717C-147E-4270-AAC5-8F1E2147D3A8}"/>
              </a:ext>
            </a:extLst>
          </p:cNvPr>
          <p:cNvSpPr txBox="1"/>
          <p:nvPr/>
        </p:nvSpPr>
        <p:spPr>
          <a:xfrm>
            <a:off x="2603754" y="1384684"/>
            <a:ext cx="6358631" cy="53553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«Da oltre un anno stiamo lavorando alla costruzione del progetto </a:t>
            </a:r>
            <a:r>
              <a:rPr kumimoji="0" lang="it-IT" sz="1800" b="1" i="0" u="sng" strike="noStrike" kern="1200" cap="none" spc="0" normalizeH="0" baseline="0" noProof="0" dirty="0">
                <a:ln>
                  <a:noFill/>
                </a:ln>
                <a:solidFill>
                  <a:prstClr val="black"/>
                </a:solidFill>
                <a:effectLst/>
                <a:uLnTx/>
                <a:uFillTx/>
                <a:latin typeface="Calibri" panose="020F0502020204030204"/>
                <a:ea typeface="+mn-ea"/>
                <a:cs typeface="+mn-cs"/>
              </a:rPr>
              <a:t>SCALE GRANT </a:t>
            </a:r>
            <a:r>
              <a:rPr kumimoji="0" lang="it-IT" sz="1800" b="1" i="0" u="sng" strike="noStrike" kern="1200" cap="none" spc="0" normalizeH="0" baseline="0" noProof="0" dirty="0" err="1">
                <a:ln>
                  <a:noFill/>
                </a:ln>
                <a:solidFill>
                  <a:prstClr val="black"/>
                </a:solidFill>
                <a:effectLst/>
                <a:uLnTx/>
                <a:uFillTx/>
                <a:latin typeface="Calibri" panose="020F0502020204030204"/>
                <a:ea typeface="+mn-ea"/>
                <a:cs typeface="+mn-cs"/>
              </a:rPr>
              <a:t>Dementia</a:t>
            </a:r>
            <a:r>
              <a:rPr kumimoji="0" lang="it-IT" sz="1800" b="1" i="0" u="sng" strike="noStrike" kern="1200" cap="none" spc="0" normalizeH="0" baseline="0" noProof="0" dirty="0">
                <a:ln>
                  <a:noFill/>
                </a:ln>
                <a:solidFill>
                  <a:prstClr val="black"/>
                </a:solidFill>
                <a:effectLst/>
                <a:uLnTx/>
                <a:uFillTx/>
                <a:latin typeface="Calibri" panose="020F0502020204030204"/>
                <a:ea typeface="+mn-ea"/>
                <a:cs typeface="+mn-cs"/>
              </a:rPr>
              <a:t> care in Romagna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e abbiamo prodotto numerose bozze via via rielaborate dopo incontri e discussioni con i nostri stakeholders. E' stato contattato innanzitutto il PDG Paolo Pasini (Presidente Commissione Azione Internazionale) che al tempo in cui era Governatore ci ha aiutati a costruire il primo Global Grant del RC Cesena e Maily Anna Maria Nguyen Presidente della Sottocommissione Relazioni Internazionali di supporto ai progetti di Club al fine di sottoporre il progetto agli esperti del DRN del Distretto 2072. Il 3 dicembre 2020,  Salvatore de Franco esperto dell'Area Prevenzione e Cura delle malattie del DRN, ci ha restituito una relazione (sintetizzando i suggerimenti di tutti gli esperti dell'Area  -Vittorio Altomani, Pietro Gobbi e Paolo Pasini) ampia, dettagliata, critica, con suggerimenti interessanti; quello più pertinente ovvero seguire la suddivisione in Distretti della AUSL, ci ha aperto la porta per una collaborazione organica con la AUSL Romagna.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Il progetto è arrivato alla selezione finale. Incrociamo le dita!</a:t>
            </a:r>
          </a:p>
        </p:txBody>
      </p:sp>
      <p:pic>
        <p:nvPicPr>
          <p:cNvPr id="8" name="Immagine 7">
            <a:extLst>
              <a:ext uri="{FF2B5EF4-FFF2-40B4-BE49-F238E27FC236}">
                <a16:creationId xmlns:a16="http://schemas.microsoft.com/office/drawing/2014/main" id="{0D1A9CBC-D4AE-4A6D-8877-5EAECEA8E77A}"/>
              </a:ext>
            </a:extLst>
          </p:cNvPr>
          <p:cNvPicPr>
            <a:picLocks noChangeAspect="1"/>
          </p:cNvPicPr>
          <p:nvPr/>
        </p:nvPicPr>
        <p:blipFill>
          <a:blip r:embed="rId2"/>
          <a:stretch>
            <a:fillRect/>
          </a:stretch>
        </p:blipFill>
        <p:spPr>
          <a:xfrm rot="5400000">
            <a:off x="509088" y="3936677"/>
            <a:ext cx="1554399" cy="1884012"/>
          </a:xfrm>
          <a:prstGeom prst="rect">
            <a:avLst/>
          </a:prstGeom>
        </p:spPr>
      </p:pic>
      <p:pic>
        <p:nvPicPr>
          <p:cNvPr id="9" name="Immagine 8">
            <a:extLst>
              <a:ext uri="{FF2B5EF4-FFF2-40B4-BE49-F238E27FC236}">
                <a16:creationId xmlns:a16="http://schemas.microsoft.com/office/drawing/2014/main" id="{B868CEFD-F168-4742-915E-7138941D6914}"/>
              </a:ext>
            </a:extLst>
          </p:cNvPr>
          <p:cNvPicPr>
            <a:picLocks noChangeAspect="1"/>
          </p:cNvPicPr>
          <p:nvPr/>
        </p:nvPicPr>
        <p:blipFill>
          <a:blip r:embed="rId3"/>
          <a:stretch>
            <a:fillRect/>
          </a:stretch>
        </p:blipFill>
        <p:spPr>
          <a:xfrm>
            <a:off x="344284" y="1384684"/>
            <a:ext cx="1804112" cy="1774268"/>
          </a:xfrm>
          <a:prstGeom prst="rect">
            <a:avLst/>
          </a:prstGeom>
        </p:spPr>
      </p:pic>
      <p:sp>
        <p:nvSpPr>
          <p:cNvPr id="24" name="Rectangle 3">
            <a:extLst>
              <a:ext uri="{FF2B5EF4-FFF2-40B4-BE49-F238E27FC236}">
                <a16:creationId xmlns:a16="http://schemas.microsoft.com/office/drawing/2014/main" id="{8F0DB8B4-6BEF-4754-9E5D-0A7C10467EF5}"/>
              </a:ext>
            </a:extLst>
          </p:cNvPr>
          <p:cNvSpPr>
            <a:spLocks noChangeArrowheads="1"/>
          </p:cNvSpPr>
          <p:nvPr/>
        </p:nvSpPr>
        <p:spPr bwMode="auto">
          <a:xfrm>
            <a:off x="344282" y="5655881"/>
            <a:ext cx="2079319" cy="4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Andrea Paolo Rossi,</a:t>
            </a:r>
          </a:p>
          <a:p>
            <a:pPr marL="0" marR="0" lvl="0" indent="0" algn="ctr" defTabSz="457200" rtl="0" eaLnBrk="1" fontAlgn="auto" latinLnBrk="0" hangingPunct="1">
              <a:lnSpc>
                <a:spcPct val="100000"/>
              </a:lnSpc>
              <a:spcBef>
                <a:spcPts val="375"/>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900" b="1" i="0" u="none" strike="noStrike" kern="1200" cap="none" spc="0" normalizeH="0" baseline="0" noProof="0" dirty="0">
                <a:ln>
                  <a:noFill/>
                </a:ln>
                <a:solidFill>
                  <a:srgbClr val="000099"/>
                </a:solidFill>
                <a:effectLst/>
                <a:uLnTx/>
                <a:uFillTx/>
                <a:latin typeface="Arial" pitchFamily="34" charset="0"/>
                <a:ea typeface="Microsoft YaHei" panose="020B0503020204020204" pitchFamily="34" charset="-122"/>
                <a:cs typeface="Arial" panose="020B0604020202020204" pitchFamily="34" charset="0"/>
              </a:rPr>
              <a:t>Ref. Progetto</a:t>
            </a:r>
          </a:p>
        </p:txBody>
      </p:sp>
    </p:spTree>
    <p:extLst>
      <p:ext uri="{BB962C8B-B14F-4D97-AF65-F5344CB8AC3E}">
        <p14:creationId xmlns:p14="http://schemas.microsoft.com/office/powerpoint/2010/main" val="1701168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14288" y="636958"/>
            <a:ext cx="9172575" cy="581025"/>
          </a:xfrm>
          <a:prstGeom prst="rect">
            <a:avLst/>
          </a:prstGeom>
          <a:solidFill>
            <a:srgbClr val="005DAA"/>
          </a:solidFill>
        </p:spPr>
        <p:txBody>
          <a:bodyPr lIns="0" tIns="0" rIns="0" bIns="0" anchor="ctr" anchorCtr="0"/>
          <a:lstStyle/>
          <a:p>
            <a:pPr algn="ctr" defTabSz="457200" eaLnBrk="0" hangingPunct="0"/>
            <a:endParaRPr lang="en-US" sz="3200" b="1" dirty="0">
              <a:solidFill>
                <a:schemeClr val="bg1"/>
              </a:solidFill>
              <a:latin typeface="Arial Narrow"/>
              <a:ea typeface="MS PGothic" pitchFamily="34" charset="-128"/>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0" y="682837"/>
            <a:ext cx="9144000" cy="118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a:r>
              <a:rPr lang="it-IT" sz="2800" b="1" dirty="0">
                <a:solidFill>
                  <a:schemeClr val="bg1"/>
                </a:solidFill>
                <a:cs typeface="Arial" panose="020B0604020202020204" pitchFamily="34" charset="0"/>
              </a:rPr>
              <a:t>SIAMO I ROTARIANI DI UNA NUOVA ERA</a:t>
            </a:r>
          </a:p>
          <a:p>
            <a:pPr algn="ctr" eaLnBrk="1" hangingPunct="1">
              <a:spcBef>
                <a:spcPts val="375"/>
              </a:spcBef>
              <a:buSzPct val="100000"/>
            </a:pPr>
            <a:endParaRPr lang="it-IT" altLang="it-IT" sz="2800" b="1" dirty="0">
              <a:solidFill>
                <a:srgbClr val="3155A4"/>
              </a:solidFill>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algn="ctr" eaLnBrk="1" hangingPunct="1">
              <a:buSzPct val="100000"/>
            </a:pPr>
            <a:endParaRPr lang="it-IT" altLang="it-IT" sz="1050" b="1" dirty="0">
              <a:solidFill>
                <a:srgbClr val="000066"/>
              </a:solidFill>
              <a:ea typeface="Microsoft YaHei" panose="020B0503020204020204" pitchFamily="34" charset="-122"/>
              <a:cs typeface="Arial" panose="020B0604020202020204" pitchFamily="34" charset="0"/>
            </a:endParaRPr>
          </a:p>
        </p:txBody>
      </p:sp>
      <p:pic>
        <p:nvPicPr>
          <p:cNvPr id="8" name="Immagine 7">
            <a:extLst>
              <a:ext uri="{FF2B5EF4-FFF2-40B4-BE49-F238E27FC236}">
                <a16:creationId xmlns:a16="http://schemas.microsoft.com/office/drawing/2014/main" id="{5218781F-44E1-4B0D-9706-8CA0FEC04A8A}"/>
              </a:ext>
            </a:extLst>
          </p:cNvPr>
          <p:cNvPicPr>
            <a:picLocks noChangeAspect="1"/>
          </p:cNvPicPr>
          <p:nvPr/>
        </p:nvPicPr>
        <p:blipFill>
          <a:blip r:embed="rId2"/>
          <a:stretch>
            <a:fillRect/>
          </a:stretch>
        </p:blipFill>
        <p:spPr>
          <a:xfrm>
            <a:off x="1042570" y="1498785"/>
            <a:ext cx="7058858" cy="4311018"/>
          </a:xfrm>
          <a:prstGeom prst="rect">
            <a:avLst/>
          </a:prstGeom>
        </p:spPr>
      </p:pic>
      <p:pic>
        <p:nvPicPr>
          <p:cNvPr id="2" name="Immagine 1">
            <a:extLst>
              <a:ext uri="{FF2B5EF4-FFF2-40B4-BE49-F238E27FC236}">
                <a16:creationId xmlns:a16="http://schemas.microsoft.com/office/drawing/2014/main" id="{BEB75734-EE68-450B-968E-FD9C7A074623}"/>
              </a:ext>
            </a:extLst>
          </p:cNvPr>
          <p:cNvPicPr>
            <a:picLocks noChangeAspect="1"/>
          </p:cNvPicPr>
          <p:nvPr/>
        </p:nvPicPr>
        <p:blipFill>
          <a:blip r:embed="rId3"/>
          <a:stretch>
            <a:fillRect/>
          </a:stretch>
        </p:blipFill>
        <p:spPr>
          <a:xfrm>
            <a:off x="6328831" y="6175163"/>
            <a:ext cx="2895851" cy="676715"/>
          </a:xfrm>
          <a:prstGeom prst="rect">
            <a:avLst/>
          </a:prstGeom>
        </p:spPr>
      </p:pic>
    </p:spTree>
    <p:extLst>
      <p:ext uri="{BB962C8B-B14F-4D97-AF65-F5344CB8AC3E}">
        <p14:creationId xmlns:p14="http://schemas.microsoft.com/office/powerpoint/2010/main" val="277651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0" y="322105"/>
            <a:ext cx="9172575" cy="581025"/>
          </a:xfrm>
          <a:prstGeom prst="rect">
            <a:avLst/>
          </a:prstGeom>
          <a:solidFill>
            <a:srgbClr val="3155A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93000"/>
              </a:lnSpc>
              <a:buClr>
                <a:srgbClr val="000000"/>
              </a:buClr>
              <a:buSzPct val="100000"/>
            </a:pPr>
            <a:endParaRPr lang="en-US" dirty="0"/>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1156691" y="293589"/>
            <a:ext cx="6666309" cy="118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375"/>
              </a:spcBef>
              <a:buSzPct val="100000"/>
            </a:pPr>
            <a:r>
              <a:rPr lang="it-IT" altLang="it-IT" sz="3000" b="1" dirty="0">
                <a:solidFill>
                  <a:schemeClr val="bg1"/>
                </a:solidFill>
                <a:cs typeface="Arial" panose="020B0604020202020204" pitchFamily="34" charset="0"/>
              </a:rPr>
              <a:t>Chi Siamo?</a:t>
            </a:r>
            <a:endParaRPr lang="it-IT" altLang="it-IT" sz="2100" b="1" dirty="0">
              <a:solidFill>
                <a:schemeClr val="bg1"/>
              </a:solidFill>
              <a:cs typeface="Arial" panose="020B0604020202020204" pitchFamily="34" charset="0"/>
            </a:endParaRPr>
          </a:p>
          <a:p>
            <a:pPr algn="ctr" eaLnBrk="1" hangingPunct="1">
              <a:spcBef>
                <a:spcPts val="375"/>
              </a:spcBef>
              <a:buSzPct val="100000"/>
            </a:pPr>
            <a:endParaRPr lang="it-IT" altLang="it-IT" sz="1600" b="1" dirty="0">
              <a:solidFill>
                <a:srgbClr val="3155A4"/>
              </a:solidFill>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algn="ctr" eaLnBrk="1" hangingPunct="1">
              <a:buSzPct val="100000"/>
            </a:pPr>
            <a:endParaRPr lang="it-IT" altLang="it-IT" sz="1050" b="1" dirty="0">
              <a:solidFill>
                <a:srgbClr val="000066"/>
              </a:solidFill>
              <a:ea typeface="Microsoft YaHei" panose="020B0503020204020204" pitchFamily="34" charset="-122"/>
              <a:cs typeface="Arial" panose="020B0604020202020204" pitchFamily="34" charset="0"/>
            </a:endParaRPr>
          </a:p>
        </p:txBody>
      </p:sp>
      <p:pic>
        <p:nvPicPr>
          <p:cNvPr id="6" name="Immagine 5">
            <a:extLst>
              <a:ext uri="{FF2B5EF4-FFF2-40B4-BE49-F238E27FC236}">
                <a16:creationId xmlns:a16="http://schemas.microsoft.com/office/drawing/2014/main" id="{463A3AB2-3833-45D6-8EAF-5CDC5785AB93}"/>
              </a:ext>
            </a:extLst>
          </p:cNvPr>
          <p:cNvPicPr>
            <a:picLocks noChangeAspect="1"/>
          </p:cNvPicPr>
          <p:nvPr/>
        </p:nvPicPr>
        <p:blipFill>
          <a:blip r:embed="rId2"/>
          <a:stretch>
            <a:fillRect/>
          </a:stretch>
        </p:blipFill>
        <p:spPr>
          <a:xfrm>
            <a:off x="1753754" y="972277"/>
            <a:ext cx="940687" cy="1419839"/>
          </a:xfrm>
          <a:prstGeom prst="rect">
            <a:avLst/>
          </a:prstGeom>
        </p:spPr>
      </p:pic>
      <p:sp>
        <p:nvSpPr>
          <p:cNvPr id="9" name="CasellaDiTesto 8">
            <a:extLst>
              <a:ext uri="{FF2B5EF4-FFF2-40B4-BE49-F238E27FC236}">
                <a16:creationId xmlns:a16="http://schemas.microsoft.com/office/drawing/2014/main" id="{0EFCC800-B4FF-4DE9-B34F-27615BB2C66D}"/>
              </a:ext>
            </a:extLst>
          </p:cNvPr>
          <p:cNvSpPr txBox="1"/>
          <p:nvPr/>
        </p:nvSpPr>
        <p:spPr>
          <a:xfrm>
            <a:off x="2694441" y="1082189"/>
            <a:ext cx="2886340" cy="1723998"/>
          </a:xfrm>
          <a:prstGeom prst="rect">
            <a:avLst/>
          </a:prstGeom>
          <a:noFill/>
        </p:spPr>
        <p:txBody>
          <a:bodyPr wrap="square">
            <a:spAutoFit/>
          </a:bodyPr>
          <a:lstStyle/>
          <a:p>
            <a:pPr algn="ctr">
              <a:lnSpc>
                <a:spcPct val="93000"/>
              </a:lnSpc>
              <a:buClr>
                <a:srgbClr val="000000"/>
              </a:buClr>
            </a:pPr>
            <a:r>
              <a:rPr lang="it-IT" sz="1800" b="1" dirty="0">
                <a:solidFill>
                  <a:srgbClr val="000099"/>
                </a:solidFill>
              </a:rPr>
              <a:t>PDG Paolo Pasini</a:t>
            </a:r>
          </a:p>
          <a:p>
            <a:pPr algn="ctr">
              <a:lnSpc>
                <a:spcPct val="93000"/>
              </a:lnSpc>
              <a:buClr>
                <a:srgbClr val="000000"/>
              </a:buClr>
            </a:pPr>
            <a:r>
              <a:rPr lang="it-IT" sz="1800" b="1" dirty="0">
                <a:solidFill>
                  <a:srgbClr val="000099"/>
                </a:solidFill>
              </a:rPr>
              <a:t>Presidente </a:t>
            </a:r>
          </a:p>
          <a:p>
            <a:pPr algn="ctr">
              <a:lnSpc>
                <a:spcPct val="93000"/>
              </a:lnSpc>
              <a:buClr>
                <a:srgbClr val="000000"/>
              </a:buClr>
            </a:pPr>
            <a:r>
              <a:rPr lang="it-IT" altLang="it-IT" sz="1800" b="1" dirty="0">
                <a:solidFill>
                  <a:srgbClr val="000099"/>
                </a:solidFill>
              </a:rPr>
              <a:t>Commissione Distrettuale </a:t>
            </a:r>
          </a:p>
          <a:p>
            <a:pPr algn="ctr">
              <a:lnSpc>
                <a:spcPct val="93000"/>
              </a:lnSpc>
              <a:buClr>
                <a:srgbClr val="000000"/>
              </a:buClr>
            </a:pPr>
            <a:r>
              <a:rPr lang="it-IT" altLang="it-IT" sz="1800" b="1" dirty="0">
                <a:solidFill>
                  <a:srgbClr val="000099"/>
                </a:solidFill>
              </a:rPr>
              <a:t>Azione Internazionale</a:t>
            </a:r>
          </a:p>
          <a:p>
            <a:pPr algn="ctr" eaLnBrk="1" hangingPunct="1">
              <a:lnSpc>
                <a:spcPct val="93000"/>
              </a:lnSpc>
              <a:buClr>
                <a:srgbClr val="000000"/>
              </a:buClr>
            </a:pPr>
            <a:r>
              <a:rPr lang="it-IT" b="1" dirty="0">
                <a:solidFill>
                  <a:srgbClr val="000099"/>
                </a:solidFill>
              </a:rPr>
              <a:t> </a:t>
            </a:r>
          </a:p>
        </p:txBody>
      </p:sp>
      <p:pic>
        <p:nvPicPr>
          <p:cNvPr id="19" name="Immagine 18">
            <a:extLst>
              <a:ext uri="{FF2B5EF4-FFF2-40B4-BE49-F238E27FC236}">
                <a16:creationId xmlns:a16="http://schemas.microsoft.com/office/drawing/2014/main" id="{41437656-06DE-4DDC-BA1B-41841B3D5834}"/>
              </a:ext>
            </a:extLst>
          </p:cNvPr>
          <p:cNvPicPr>
            <a:picLocks noChangeAspect="1"/>
          </p:cNvPicPr>
          <p:nvPr/>
        </p:nvPicPr>
        <p:blipFill>
          <a:blip r:embed="rId3"/>
          <a:stretch>
            <a:fillRect/>
          </a:stretch>
        </p:blipFill>
        <p:spPr>
          <a:xfrm>
            <a:off x="3689859" y="2530434"/>
            <a:ext cx="1127519" cy="1419839"/>
          </a:xfrm>
          <a:prstGeom prst="rect">
            <a:avLst/>
          </a:prstGeom>
        </p:spPr>
      </p:pic>
      <p:sp>
        <p:nvSpPr>
          <p:cNvPr id="20" name="CasellaDiTesto 19">
            <a:extLst>
              <a:ext uri="{FF2B5EF4-FFF2-40B4-BE49-F238E27FC236}">
                <a16:creationId xmlns:a16="http://schemas.microsoft.com/office/drawing/2014/main" id="{17D00516-D25E-4FCB-B8FF-300704609402}"/>
              </a:ext>
            </a:extLst>
          </p:cNvPr>
          <p:cNvSpPr txBox="1"/>
          <p:nvPr/>
        </p:nvSpPr>
        <p:spPr>
          <a:xfrm>
            <a:off x="5178165" y="2607695"/>
            <a:ext cx="2518035" cy="1294585"/>
          </a:xfrm>
          <a:prstGeom prst="rect">
            <a:avLst/>
          </a:prstGeom>
          <a:noFill/>
        </p:spPr>
        <p:txBody>
          <a:bodyPr wrap="square">
            <a:spAutoFit/>
          </a:bodyPr>
          <a:lstStyle/>
          <a:p>
            <a:pPr algn="ctr">
              <a:lnSpc>
                <a:spcPct val="93000"/>
              </a:lnSpc>
              <a:buClr>
                <a:srgbClr val="000000"/>
              </a:buClr>
            </a:pPr>
            <a:r>
              <a:rPr lang="it-IT" sz="1400" b="1" dirty="0">
                <a:solidFill>
                  <a:srgbClr val="000099"/>
                </a:solidFill>
              </a:rPr>
              <a:t>Maily Anna Maria Nguyen Presidente </a:t>
            </a:r>
          </a:p>
          <a:p>
            <a:pPr algn="ctr">
              <a:lnSpc>
                <a:spcPct val="93000"/>
              </a:lnSpc>
              <a:buClr>
                <a:srgbClr val="000000"/>
              </a:buClr>
            </a:pPr>
            <a:r>
              <a:rPr lang="it-IT" altLang="it-IT" sz="1400" b="1" dirty="0">
                <a:solidFill>
                  <a:srgbClr val="000099"/>
                </a:solidFill>
              </a:rPr>
              <a:t>Sottocommissione Distrettuale Relazioni Internazionali di supporto per Progetti di Club</a:t>
            </a:r>
          </a:p>
        </p:txBody>
      </p:sp>
      <p:sp>
        <p:nvSpPr>
          <p:cNvPr id="24" name="CasellaDiTesto 23">
            <a:extLst>
              <a:ext uri="{FF2B5EF4-FFF2-40B4-BE49-F238E27FC236}">
                <a16:creationId xmlns:a16="http://schemas.microsoft.com/office/drawing/2014/main" id="{4F2B7B1A-2F76-4057-B7F7-BFB915D17656}"/>
              </a:ext>
            </a:extLst>
          </p:cNvPr>
          <p:cNvSpPr txBox="1"/>
          <p:nvPr/>
        </p:nvSpPr>
        <p:spPr>
          <a:xfrm>
            <a:off x="-120308" y="3801306"/>
            <a:ext cx="3716994" cy="493084"/>
          </a:xfrm>
          <a:prstGeom prst="rect">
            <a:avLst/>
          </a:prstGeom>
          <a:noFill/>
        </p:spPr>
        <p:txBody>
          <a:bodyPr wrap="square">
            <a:spAutoFit/>
          </a:bodyPr>
          <a:lstStyle/>
          <a:p>
            <a:pPr algn="ctr">
              <a:lnSpc>
                <a:spcPct val="93000"/>
              </a:lnSpc>
              <a:buClr>
                <a:srgbClr val="000000"/>
              </a:buClr>
            </a:pPr>
            <a:r>
              <a:rPr lang="it-IT" sz="1400" b="1" dirty="0">
                <a:solidFill>
                  <a:srgbClr val="000099"/>
                </a:solidFill>
              </a:rPr>
              <a:t>COMPONENTI SOTTOCOMMISSIONE                     2021-2022:</a:t>
            </a:r>
            <a:endParaRPr lang="it-IT" altLang="it-IT" sz="1400" b="1" dirty="0">
              <a:solidFill>
                <a:srgbClr val="000099"/>
              </a:solidFill>
            </a:endParaRPr>
          </a:p>
        </p:txBody>
      </p:sp>
      <p:sp>
        <p:nvSpPr>
          <p:cNvPr id="4" name="CasellaDiTesto 3">
            <a:extLst>
              <a:ext uri="{FF2B5EF4-FFF2-40B4-BE49-F238E27FC236}">
                <a16:creationId xmlns:a16="http://schemas.microsoft.com/office/drawing/2014/main" id="{23A96E99-6026-4DD6-9504-08625AE7A5B8}"/>
              </a:ext>
            </a:extLst>
          </p:cNvPr>
          <p:cNvSpPr txBox="1"/>
          <p:nvPr/>
        </p:nvSpPr>
        <p:spPr>
          <a:xfrm>
            <a:off x="92353" y="5655536"/>
            <a:ext cx="1271499" cy="378565"/>
          </a:xfrm>
          <a:prstGeom prst="rect">
            <a:avLst/>
          </a:prstGeom>
          <a:noFill/>
        </p:spPr>
        <p:txBody>
          <a:bodyPr wrap="square">
            <a:spAutoFit/>
          </a:bodyPr>
          <a:lstStyle/>
          <a:p>
            <a:pPr algn="ctr">
              <a:lnSpc>
                <a:spcPct val="93000"/>
              </a:lnSpc>
              <a:buClr>
                <a:srgbClr val="000000"/>
              </a:buClr>
            </a:pPr>
            <a:r>
              <a:rPr lang="it-IT" sz="1000" b="1" dirty="0">
                <a:solidFill>
                  <a:srgbClr val="000099"/>
                </a:solidFill>
              </a:rPr>
              <a:t>Corrado Barani Rotary Club Vignola</a:t>
            </a:r>
            <a:endParaRPr lang="it-IT" altLang="it-IT" sz="1000" b="1" dirty="0">
              <a:solidFill>
                <a:srgbClr val="000099"/>
              </a:solidFill>
            </a:endParaRPr>
          </a:p>
        </p:txBody>
      </p:sp>
      <p:sp>
        <p:nvSpPr>
          <p:cNvPr id="7" name="CasellaDiTesto 6">
            <a:extLst>
              <a:ext uri="{FF2B5EF4-FFF2-40B4-BE49-F238E27FC236}">
                <a16:creationId xmlns:a16="http://schemas.microsoft.com/office/drawing/2014/main" id="{B1F0580D-B2F5-45A3-A043-1BA33FE5BB6F}"/>
              </a:ext>
            </a:extLst>
          </p:cNvPr>
          <p:cNvSpPr txBox="1"/>
          <p:nvPr/>
        </p:nvSpPr>
        <p:spPr>
          <a:xfrm>
            <a:off x="1266128" y="5663546"/>
            <a:ext cx="1455437" cy="521681"/>
          </a:xfrm>
          <a:prstGeom prst="rect">
            <a:avLst/>
          </a:prstGeom>
          <a:noFill/>
        </p:spPr>
        <p:txBody>
          <a:bodyPr wrap="square">
            <a:spAutoFit/>
          </a:bodyPr>
          <a:lstStyle/>
          <a:p>
            <a:pPr algn="ctr">
              <a:lnSpc>
                <a:spcPct val="93000"/>
              </a:lnSpc>
              <a:buClr>
                <a:srgbClr val="000000"/>
              </a:buClr>
            </a:pPr>
            <a:r>
              <a:rPr lang="it-IT" sz="1000" b="1" dirty="0">
                <a:solidFill>
                  <a:srgbClr val="000099"/>
                </a:solidFill>
              </a:rPr>
              <a:t>Alessandro Benatti</a:t>
            </a:r>
          </a:p>
          <a:p>
            <a:pPr algn="ctr">
              <a:lnSpc>
                <a:spcPct val="93000"/>
              </a:lnSpc>
              <a:buClr>
                <a:srgbClr val="000000"/>
              </a:buClr>
            </a:pPr>
            <a:r>
              <a:rPr lang="it-IT" altLang="it-IT" sz="1000" b="1" dirty="0">
                <a:solidFill>
                  <a:srgbClr val="000099"/>
                </a:solidFill>
              </a:rPr>
              <a:t>Rotary Club Guastalla</a:t>
            </a:r>
          </a:p>
        </p:txBody>
      </p:sp>
      <p:sp>
        <p:nvSpPr>
          <p:cNvPr id="8" name="CasellaDiTesto 7">
            <a:extLst>
              <a:ext uri="{FF2B5EF4-FFF2-40B4-BE49-F238E27FC236}">
                <a16:creationId xmlns:a16="http://schemas.microsoft.com/office/drawing/2014/main" id="{B7E43404-8943-4290-994D-1A7FC899A3CA}"/>
              </a:ext>
            </a:extLst>
          </p:cNvPr>
          <p:cNvSpPr txBox="1"/>
          <p:nvPr/>
        </p:nvSpPr>
        <p:spPr>
          <a:xfrm>
            <a:off x="3878698" y="5643565"/>
            <a:ext cx="1260290" cy="521681"/>
          </a:xfrm>
          <a:prstGeom prst="rect">
            <a:avLst/>
          </a:prstGeom>
          <a:noFill/>
        </p:spPr>
        <p:txBody>
          <a:bodyPr wrap="square">
            <a:spAutoFit/>
          </a:bodyPr>
          <a:lstStyle/>
          <a:p>
            <a:pPr algn="ctr">
              <a:lnSpc>
                <a:spcPct val="93000"/>
              </a:lnSpc>
              <a:buClr>
                <a:srgbClr val="000000"/>
              </a:buClr>
            </a:pPr>
            <a:r>
              <a:rPr lang="it-IT" sz="1000" b="1" dirty="0">
                <a:solidFill>
                  <a:srgbClr val="000099"/>
                </a:solidFill>
              </a:rPr>
              <a:t>Fabio Morganti Rotary Club Rimini</a:t>
            </a:r>
            <a:endParaRPr lang="it-IT" altLang="it-IT" sz="1000" b="1" dirty="0">
              <a:solidFill>
                <a:srgbClr val="000099"/>
              </a:solidFill>
            </a:endParaRPr>
          </a:p>
        </p:txBody>
      </p:sp>
      <p:sp>
        <p:nvSpPr>
          <p:cNvPr id="10" name="CasellaDiTesto 9">
            <a:extLst>
              <a:ext uri="{FF2B5EF4-FFF2-40B4-BE49-F238E27FC236}">
                <a16:creationId xmlns:a16="http://schemas.microsoft.com/office/drawing/2014/main" id="{A9DDC051-E8AA-46B3-9817-16DEAC262014}"/>
              </a:ext>
            </a:extLst>
          </p:cNvPr>
          <p:cNvSpPr txBox="1"/>
          <p:nvPr/>
        </p:nvSpPr>
        <p:spPr>
          <a:xfrm>
            <a:off x="2569591" y="5664047"/>
            <a:ext cx="1455437" cy="521681"/>
          </a:xfrm>
          <a:prstGeom prst="rect">
            <a:avLst/>
          </a:prstGeom>
          <a:noFill/>
        </p:spPr>
        <p:txBody>
          <a:bodyPr wrap="square">
            <a:spAutoFit/>
          </a:bodyPr>
          <a:lstStyle/>
          <a:p>
            <a:pPr algn="ctr">
              <a:lnSpc>
                <a:spcPct val="93000"/>
              </a:lnSpc>
              <a:buClr>
                <a:srgbClr val="000000"/>
              </a:buClr>
            </a:pPr>
            <a:r>
              <a:rPr lang="it-IT" sz="1000" b="1" dirty="0">
                <a:solidFill>
                  <a:srgbClr val="000099"/>
                </a:solidFill>
              </a:rPr>
              <a:t>Marino Capelli Rotary Club </a:t>
            </a:r>
          </a:p>
          <a:p>
            <a:pPr algn="ctr">
              <a:lnSpc>
                <a:spcPct val="93000"/>
              </a:lnSpc>
              <a:buClr>
                <a:srgbClr val="000000"/>
              </a:buClr>
            </a:pPr>
            <a:r>
              <a:rPr lang="it-IT" sz="1000" b="1" dirty="0">
                <a:solidFill>
                  <a:srgbClr val="000099"/>
                </a:solidFill>
              </a:rPr>
              <a:t>Bologna Galvani</a:t>
            </a:r>
            <a:endParaRPr lang="it-IT" altLang="it-IT" sz="1000" b="1" dirty="0">
              <a:solidFill>
                <a:srgbClr val="000099"/>
              </a:solidFill>
            </a:endParaRPr>
          </a:p>
        </p:txBody>
      </p:sp>
      <p:sp>
        <p:nvSpPr>
          <p:cNvPr id="25" name="CasellaDiTesto 24">
            <a:extLst>
              <a:ext uri="{FF2B5EF4-FFF2-40B4-BE49-F238E27FC236}">
                <a16:creationId xmlns:a16="http://schemas.microsoft.com/office/drawing/2014/main" id="{68576A24-D136-4292-8B17-9278CC010439}"/>
              </a:ext>
            </a:extLst>
          </p:cNvPr>
          <p:cNvSpPr txBox="1"/>
          <p:nvPr/>
        </p:nvSpPr>
        <p:spPr>
          <a:xfrm>
            <a:off x="4981745" y="5635756"/>
            <a:ext cx="1455437" cy="521681"/>
          </a:xfrm>
          <a:prstGeom prst="rect">
            <a:avLst/>
          </a:prstGeom>
          <a:noFill/>
        </p:spPr>
        <p:txBody>
          <a:bodyPr wrap="square">
            <a:spAutoFit/>
          </a:bodyPr>
          <a:lstStyle/>
          <a:p>
            <a:pPr algn="ctr">
              <a:lnSpc>
                <a:spcPct val="93000"/>
              </a:lnSpc>
              <a:buClr>
                <a:srgbClr val="000000"/>
              </a:buClr>
            </a:pPr>
            <a:r>
              <a:rPr lang="it-IT" sz="1000" b="1" dirty="0">
                <a:solidFill>
                  <a:srgbClr val="000099"/>
                </a:solidFill>
              </a:rPr>
              <a:t>Camillo </a:t>
            </a:r>
            <a:r>
              <a:rPr lang="it-IT" sz="1000" b="1" dirty="0" err="1">
                <a:solidFill>
                  <a:srgbClr val="000099"/>
                </a:solidFill>
              </a:rPr>
              <a:t>Rapparini</a:t>
            </a:r>
            <a:endParaRPr lang="it-IT" sz="1000" b="1" dirty="0">
              <a:solidFill>
                <a:srgbClr val="000099"/>
              </a:solidFill>
            </a:endParaRPr>
          </a:p>
          <a:p>
            <a:pPr algn="ctr">
              <a:lnSpc>
                <a:spcPct val="93000"/>
              </a:lnSpc>
              <a:buClr>
                <a:srgbClr val="000000"/>
              </a:buClr>
            </a:pPr>
            <a:r>
              <a:rPr lang="it-IT" altLang="it-IT" sz="1000" b="1" dirty="0">
                <a:solidFill>
                  <a:srgbClr val="000099"/>
                </a:solidFill>
              </a:rPr>
              <a:t>Rotary Club              Galla Placida</a:t>
            </a:r>
          </a:p>
        </p:txBody>
      </p:sp>
      <p:sp>
        <p:nvSpPr>
          <p:cNvPr id="21" name="CasellaDiTesto 20">
            <a:extLst>
              <a:ext uri="{FF2B5EF4-FFF2-40B4-BE49-F238E27FC236}">
                <a16:creationId xmlns:a16="http://schemas.microsoft.com/office/drawing/2014/main" id="{4BB0D93C-96B4-4647-B520-99C7E529403B}"/>
              </a:ext>
            </a:extLst>
          </p:cNvPr>
          <p:cNvSpPr txBox="1"/>
          <p:nvPr/>
        </p:nvSpPr>
        <p:spPr>
          <a:xfrm>
            <a:off x="6214326" y="5645148"/>
            <a:ext cx="1378702" cy="520599"/>
          </a:xfrm>
          <a:prstGeom prst="rect">
            <a:avLst/>
          </a:prstGeom>
          <a:noFill/>
        </p:spPr>
        <p:txBody>
          <a:bodyPr wrap="square">
            <a:spAutoFit/>
          </a:bodyPr>
          <a:lstStyle/>
          <a:p>
            <a:pPr algn="ctr">
              <a:lnSpc>
                <a:spcPct val="93000"/>
              </a:lnSpc>
              <a:buClr>
                <a:srgbClr val="000000"/>
              </a:buClr>
            </a:pPr>
            <a:r>
              <a:rPr lang="it-IT" sz="1000" b="1" dirty="0">
                <a:solidFill>
                  <a:srgbClr val="000099"/>
                </a:solidFill>
              </a:rPr>
              <a:t>Luca </a:t>
            </a:r>
            <a:r>
              <a:rPr lang="it-IT" sz="1000" b="1" dirty="0" err="1">
                <a:solidFill>
                  <a:srgbClr val="000099"/>
                </a:solidFill>
              </a:rPr>
              <a:t>Scanavini</a:t>
            </a:r>
            <a:endParaRPr lang="it-IT" sz="1000" b="1" dirty="0">
              <a:solidFill>
                <a:srgbClr val="000099"/>
              </a:solidFill>
            </a:endParaRPr>
          </a:p>
          <a:p>
            <a:pPr algn="ctr">
              <a:lnSpc>
                <a:spcPct val="93000"/>
              </a:lnSpc>
              <a:buClr>
                <a:srgbClr val="000000"/>
              </a:buClr>
            </a:pPr>
            <a:r>
              <a:rPr lang="it-IT" altLang="it-IT" sz="1000" b="1" dirty="0">
                <a:solidFill>
                  <a:srgbClr val="000099"/>
                </a:solidFill>
              </a:rPr>
              <a:t>Rotary Club              Ferrara</a:t>
            </a:r>
          </a:p>
        </p:txBody>
      </p:sp>
      <p:sp>
        <p:nvSpPr>
          <p:cNvPr id="22" name="CasellaDiTesto 21">
            <a:extLst>
              <a:ext uri="{FF2B5EF4-FFF2-40B4-BE49-F238E27FC236}">
                <a16:creationId xmlns:a16="http://schemas.microsoft.com/office/drawing/2014/main" id="{A5E7EDF2-5B7C-4407-9AF4-40CC829FEE8E}"/>
              </a:ext>
            </a:extLst>
          </p:cNvPr>
          <p:cNvSpPr txBox="1"/>
          <p:nvPr/>
        </p:nvSpPr>
        <p:spPr>
          <a:xfrm>
            <a:off x="7304778" y="5664628"/>
            <a:ext cx="1378702" cy="520599"/>
          </a:xfrm>
          <a:prstGeom prst="rect">
            <a:avLst/>
          </a:prstGeom>
          <a:noFill/>
        </p:spPr>
        <p:txBody>
          <a:bodyPr wrap="square">
            <a:spAutoFit/>
          </a:bodyPr>
          <a:lstStyle/>
          <a:p>
            <a:pPr algn="ctr">
              <a:lnSpc>
                <a:spcPct val="93000"/>
              </a:lnSpc>
              <a:buClr>
                <a:srgbClr val="000000"/>
              </a:buClr>
            </a:pPr>
            <a:r>
              <a:rPr lang="it-IT" sz="1000" b="1" dirty="0">
                <a:solidFill>
                  <a:srgbClr val="000099"/>
                </a:solidFill>
              </a:rPr>
              <a:t>Riccardo Volpi</a:t>
            </a:r>
          </a:p>
          <a:p>
            <a:pPr algn="ctr">
              <a:lnSpc>
                <a:spcPct val="93000"/>
              </a:lnSpc>
              <a:buClr>
                <a:srgbClr val="000000"/>
              </a:buClr>
            </a:pPr>
            <a:r>
              <a:rPr lang="it-IT" altLang="it-IT" sz="1000" b="1" dirty="0">
                <a:solidFill>
                  <a:srgbClr val="000099"/>
                </a:solidFill>
              </a:rPr>
              <a:t>Rotary Club              Parma</a:t>
            </a:r>
          </a:p>
        </p:txBody>
      </p:sp>
      <p:pic>
        <p:nvPicPr>
          <p:cNvPr id="2" name="Immagine 1">
            <a:extLst>
              <a:ext uri="{FF2B5EF4-FFF2-40B4-BE49-F238E27FC236}">
                <a16:creationId xmlns:a16="http://schemas.microsoft.com/office/drawing/2014/main" id="{CD5BBC82-4433-425C-BE17-C92CB5AAD8B3}"/>
              </a:ext>
            </a:extLst>
          </p:cNvPr>
          <p:cNvPicPr>
            <a:picLocks noChangeAspect="1"/>
          </p:cNvPicPr>
          <p:nvPr/>
        </p:nvPicPr>
        <p:blipFill>
          <a:blip r:embed="rId4"/>
          <a:stretch>
            <a:fillRect/>
          </a:stretch>
        </p:blipFill>
        <p:spPr>
          <a:xfrm>
            <a:off x="7577950" y="4335330"/>
            <a:ext cx="832358" cy="1233847"/>
          </a:xfrm>
          <a:prstGeom prst="rect">
            <a:avLst/>
          </a:prstGeom>
        </p:spPr>
      </p:pic>
      <p:pic>
        <p:nvPicPr>
          <p:cNvPr id="11" name="Immagine 10">
            <a:extLst>
              <a:ext uri="{FF2B5EF4-FFF2-40B4-BE49-F238E27FC236}">
                <a16:creationId xmlns:a16="http://schemas.microsoft.com/office/drawing/2014/main" id="{E8EB55D7-9FFD-4F48-B307-1100784C530C}"/>
              </a:ext>
            </a:extLst>
          </p:cNvPr>
          <p:cNvPicPr>
            <a:picLocks noChangeAspect="1"/>
          </p:cNvPicPr>
          <p:nvPr/>
        </p:nvPicPr>
        <p:blipFill rotWithShape="1">
          <a:blip r:embed="rId5"/>
          <a:srcRect l="18969" r="11487"/>
          <a:stretch/>
        </p:blipFill>
        <p:spPr>
          <a:xfrm>
            <a:off x="6484742" y="4335330"/>
            <a:ext cx="850682" cy="1243889"/>
          </a:xfrm>
          <a:prstGeom prst="rect">
            <a:avLst/>
          </a:prstGeom>
        </p:spPr>
      </p:pic>
      <p:pic>
        <p:nvPicPr>
          <p:cNvPr id="5" name="Immagine 4">
            <a:extLst>
              <a:ext uri="{FF2B5EF4-FFF2-40B4-BE49-F238E27FC236}">
                <a16:creationId xmlns:a16="http://schemas.microsoft.com/office/drawing/2014/main" id="{5C094569-0757-46CF-9F3F-C40BC16C3214}"/>
              </a:ext>
            </a:extLst>
          </p:cNvPr>
          <p:cNvPicPr>
            <a:picLocks noChangeAspect="1"/>
          </p:cNvPicPr>
          <p:nvPr/>
        </p:nvPicPr>
        <p:blipFill>
          <a:blip r:embed="rId6"/>
          <a:stretch>
            <a:fillRect/>
          </a:stretch>
        </p:blipFill>
        <p:spPr>
          <a:xfrm>
            <a:off x="4083502" y="4335330"/>
            <a:ext cx="850682" cy="1243889"/>
          </a:xfrm>
          <a:prstGeom prst="rect">
            <a:avLst/>
          </a:prstGeom>
        </p:spPr>
      </p:pic>
      <p:pic>
        <p:nvPicPr>
          <p:cNvPr id="12" name="Immagine 11">
            <a:extLst>
              <a:ext uri="{FF2B5EF4-FFF2-40B4-BE49-F238E27FC236}">
                <a16:creationId xmlns:a16="http://schemas.microsoft.com/office/drawing/2014/main" id="{460F86B1-022D-43D7-9824-1B7E960E7C64}"/>
              </a:ext>
            </a:extLst>
          </p:cNvPr>
          <p:cNvPicPr>
            <a:picLocks noChangeAspect="1"/>
          </p:cNvPicPr>
          <p:nvPr/>
        </p:nvPicPr>
        <p:blipFill>
          <a:blip r:embed="rId7"/>
          <a:stretch>
            <a:fillRect/>
          </a:stretch>
        </p:blipFill>
        <p:spPr>
          <a:xfrm>
            <a:off x="5284122" y="4335329"/>
            <a:ext cx="850682" cy="1233848"/>
          </a:xfrm>
          <a:prstGeom prst="rect">
            <a:avLst/>
          </a:prstGeom>
        </p:spPr>
      </p:pic>
      <p:pic>
        <p:nvPicPr>
          <p:cNvPr id="13" name="Immagine 12">
            <a:extLst>
              <a:ext uri="{FF2B5EF4-FFF2-40B4-BE49-F238E27FC236}">
                <a16:creationId xmlns:a16="http://schemas.microsoft.com/office/drawing/2014/main" id="{EB0ED067-EBF9-426A-9E7F-BDFA2F9306C3}"/>
              </a:ext>
            </a:extLst>
          </p:cNvPr>
          <p:cNvPicPr>
            <a:picLocks noChangeAspect="1"/>
          </p:cNvPicPr>
          <p:nvPr/>
        </p:nvPicPr>
        <p:blipFill>
          <a:blip r:embed="rId8"/>
          <a:stretch>
            <a:fillRect/>
          </a:stretch>
        </p:blipFill>
        <p:spPr>
          <a:xfrm>
            <a:off x="302761" y="4358039"/>
            <a:ext cx="850682" cy="1233848"/>
          </a:xfrm>
          <a:prstGeom prst="rect">
            <a:avLst/>
          </a:prstGeom>
        </p:spPr>
      </p:pic>
      <p:pic>
        <p:nvPicPr>
          <p:cNvPr id="14" name="Immagine 13">
            <a:extLst>
              <a:ext uri="{FF2B5EF4-FFF2-40B4-BE49-F238E27FC236}">
                <a16:creationId xmlns:a16="http://schemas.microsoft.com/office/drawing/2014/main" id="{BD44624B-E648-406D-8360-8A0696AE2043}"/>
              </a:ext>
            </a:extLst>
          </p:cNvPr>
          <p:cNvPicPr>
            <a:picLocks noChangeAspect="1"/>
          </p:cNvPicPr>
          <p:nvPr/>
        </p:nvPicPr>
        <p:blipFill rotWithShape="1">
          <a:blip r:embed="rId9"/>
          <a:srcRect l="14914" t="1418" r="42521" b="11584"/>
          <a:stretch/>
        </p:blipFill>
        <p:spPr>
          <a:xfrm>
            <a:off x="2841159" y="4358039"/>
            <a:ext cx="848700" cy="1211138"/>
          </a:xfrm>
          <a:prstGeom prst="rect">
            <a:avLst/>
          </a:prstGeom>
        </p:spPr>
      </p:pic>
      <p:pic>
        <p:nvPicPr>
          <p:cNvPr id="15" name="Immagine 14">
            <a:extLst>
              <a:ext uri="{FF2B5EF4-FFF2-40B4-BE49-F238E27FC236}">
                <a16:creationId xmlns:a16="http://schemas.microsoft.com/office/drawing/2014/main" id="{58EF52D7-6FCA-4CE9-83AA-2C66050EE123}"/>
              </a:ext>
            </a:extLst>
          </p:cNvPr>
          <p:cNvPicPr>
            <a:picLocks noChangeAspect="1"/>
          </p:cNvPicPr>
          <p:nvPr/>
        </p:nvPicPr>
        <p:blipFill>
          <a:blip r:embed="rId10"/>
          <a:stretch>
            <a:fillRect/>
          </a:stretch>
        </p:blipFill>
        <p:spPr>
          <a:xfrm>
            <a:off x="6373858" y="6204707"/>
            <a:ext cx="2895851" cy="676715"/>
          </a:xfrm>
          <a:prstGeom prst="rect">
            <a:avLst/>
          </a:prstGeom>
        </p:spPr>
      </p:pic>
    </p:spTree>
    <p:extLst>
      <p:ext uri="{BB962C8B-B14F-4D97-AF65-F5344CB8AC3E}">
        <p14:creationId xmlns:p14="http://schemas.microsoft.com/office/powerpoint/2010/main" val="809405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1156694" y="2894218"/>
            <a:ext cx="683061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375"/>
              </a:spcBef>
            </a:pPr>
            <a:endParaRPr lang="it-IT" altLang="it-IT" b="1" dirty="0">
              <a:solidFill>
                <a:srgbClr val="FFFFFF"/>
              </a:solidFill>
              <a:ea typeface="Microsoft YaHei" panose="020B0503020204020204" pitchFamily="34" charset="-122"/>
              <a:cs typeface="Arial" panose="020B0604020202020204" pitchFamily="34" charset="0"/>
            </a:endParaRP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005DAA"/>
          </a:solidFill>
          <a:ln>
            <a:noFill/>
          </a:ln>
          <a:effectLst>
            <a:outerShdw blurRad="40000" dist="23000" dir="5400000" rotWithShape="0">
              <a:srgbClr val="808080">
                <a:alpha val="34999"/>
              </a:srgbClr>
            </a:outerShdw>
          </a:effectLst>
        </p:spPr>
        <p:txBody>
          <a:bodyPr anchor="ctr"/>
          <a:lstStyle/>
          <a:p>
            <a:pPr algn="ctr">
              <a:defRPr/>
            </a:pPr>
            <a:endParaRPr lang="en-US" sz="1350" dirty="0">
              <a:solidFill>
                <a:schemeClr val="lt1"/>
              </a:solidFill>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375"/>
              </a:spcBef>
              <a:buSzPct val="100000"/>
            </a:pPr>
            <a:r>
              <a:rPr lang="it-IT" altLang="it-IT" sz="3000" b="1" dirty="0">
                <a:solidFill>
                  <a:schemeClr val="bg1"/>
                </a:solidFill>
                <a:cs typeface="Arial" panose="020B0604020202020204" pitchFamily="34" charset="0"/>
              </a:rPr>
              <a:t>da FINANZIATORI di PROGETTI….</a:t>
            </a:r>
            <a:endParaRPr lang="it-IT" altLang="it-IT" sz="1800" b="1" dirty="0">
              <a:solidFill>
                <a:srgbClr val="3155A4"/>
              </a:solidFill>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algn="ctr" eaLnBrk="1" hangingPunct="1">
              <a:buSzPct val="100000"/>
            </a:pPr>
            <a:endParaRPr lang="it-IT" altLang="it-IT" sz="1050" b="1" dirty="0">
              <a:solidFill>
                <a:srgbClr val="000066"/>
              </a:solidFill>
              <a:ea typeface="Microsoft YaHei" panose="020B0503020204020204" pitchFamily="34" charset="-122"/>
              <a:cs typeface="Arial" panose="020B0604020202020204" pitchFamily="34" charset="0"/>
            </a:endParaRPr>
          </a:p>
        </p:txBody>
      </p:sp>
      <p:pic>
        <p:nvPicPr>
          <p:cNvPr id="6" name="Immagine 5">
            <a:extLst>
              <a:ext uri="{FF2B5EF4-FFF2-40B4-BE49-F238E27FC236}">
                <a16:creationId xmlns:a16="http://schemas.microsoft.com/office/drawing/2014/main" id="{0BD64FFB-9ECB-44D2-AEF1-D01E1E963FB3}"/>
              </a:ext>
            </a:extLst>
          </p:cNvPr>
          <p:cNvPicPr>
            <a:picLocks noChangeAspect="1"/>
          </p:cNvPicPr>
          <p:nvPr/>
        </p:nvPicPr>
        <p:blipFill>
          <a:blip r:embed="rId2"/>
          <a:stretch>
            <a:fillRect/>
          </a:stretch>
        </p:blipFill>
        <p:spPr>
          <a:xfrm>
            <a:off x="1606301" y="1828800"/>
            <a:ext cx="5646476" cy="3610323"/>
          </a:xfrm>
          <a:prstGeom prst="rect">
            <a:avLst/>
          </a:prstGeom>
        </p:spPr>
      </p:pic>
      <p:pic>
        <p:nvPicPr>
          <p:cNvPr id="12" name="Immagine 11">
            <a:extLst>
              <a:ext uri="{FF2B5EF4-FFF2-40B4-BE49-F238E27FC236}">
                <a16:creationId xmlns:a16="http://schemas.microsoft.com/office/drawing/2014/main" id="{CE7A11EA-EDC9-45A6-AFA6-0AD6ACD9083E}"/>
              </a:ext>
            </a:extLst>
          </p:cNvPr>
          <p:cNvPicPr>
            <a:picLocks noChangeAspect="1"/>
          </p:cNvPicPr>
          <p:nvPr/>
        </p:nvPicPr>
        <p:blipFill>
          <a:blip r:embed="rId3"/>
          <a:stretch>
            <a:fillRect/>
          </a:stretch>
        </p:blipFill>
        <p:spPr>
          <a:xfrm>
            <a:off x="6064604" y="1973635"/>
            <a:ext cx="780356" cy="256054"/>
          </a:xfrm>
          <a:prstGeom prst="rect">
            <a:avLst/>
          </a:prstGeom>
        </p:spPr>
      </p:pic>
      <p:pic>
        <p:nvPicPr>
          <p:cNvPr id="14" name="Immagine 13">
            <a:extLst>
              <a:ext uri="{FF2B5EF4-FFF2-40B4-BE49-F238E27FC236}">
                <a16:creationId xmlns:a16="http://schemas.microsoft.com/office/drawing/2014/main" id="{1D83B2A1-33D9-40B7-B043-5B92D3770A47}"/>
              </a:ext>
            </a:extLst>
          </p:cNvPr>
          <p:cNvPicPr>
            <a:picLocks noChangeAspect="1"/>
          </p:cNvPicPr>
          <p:nvPr/>
        </p:nvPicPr>
        <p:blipFill>
          <a:blip r:embed="rId3"/>
          <a:stretch>
            <a:fillRect/>
          </a:stretch>
        </p:blipFill>
        <p:spPr>
          <a:xfrm>
            <a:off x="3954808" y="4787885"/>
            <a:ext cx="780356" cy="256054"/>
          </a:xfrm>
          <a:prstGeom prst="rect">
            <a:avLst/>
          </a:prstGeom>
        </p:spPr>
      </p:pic>
      <p:pic>
        <p:nvPicPr>
          <p:cNvPr id="19" name="Immagine 18">
            <a:extLst>
              <a:ext uri="{FF2B5EF4-FFF2-40B4-BE49-F238E27FC236}">
                <a16:creationId xmlns:a16="http://schemas.microsoft.com/office/drawing/2014/main" id="{40BBBEFC-1048-45BB-918C-6E0F16570A46}"/>
              </a:ext>
            </a:extLst>
          </p:cNvPr>
          <p:cNvPicPr>
            <a:picLocks noChangeAspect="1"/>
          </p:cNvPicPr>
          <p:nvPr/>
        </p:nvPicPr>
        <p:blipFill>
          <a:blip r:embed="rId3"/>
          <a:stretch>
            <a:fillRect/>
          </a:stretch>
        </p:blipFill>
        <p:spPr>
          <a:xfrm>
            <a:off x="6472421" y="3089920"/>
            <a:ext cx="780356" cy="256054"/>
          </a:xfrm>
          <a:prstGeom prst="rect">
            <a:avLst/>
          </a:prstGeom>
        </p:spPr>
      </p:pic>
      <p:pic>
        <p:nvPicPr>
          <p:cNvPr id="21" name="Immagine 20">
            <a:extLst>
              <a:ext uri="{FF2B5EF4-FFF2-40B4-BE49-F238E27FC236}">
                <a16:creationId xmlns:a16="http://schemas.microsoft.com/office/drawing/2014/main" id="{EC0C2311-CB44-476A-A24F-2B5A2E958FB6}"/>
              </a:ext>
            </a:extLst>
          </p:cNvPr>
          <p:cNvPicPr>
            <a:picLocks noChangeAspect="1"/>
          </p:cNvPicPr>
          <p:nvPr/>
        </p:nvPicPr>
        <p:blipFill>
          <a:blip r:embed="rId3"/>
          <a:stretch>
            <a:fillRect/>
          </a:stretch>
        </p:blipFill>
        <p:spPr>
          <a:xfrm>
            <a:off x="2257565" y="2894218"/>
            <a:ext cx="780356" cy="256054"/>
          </a:xfrm>
          <a:prstGeom prst="rect">
            <a:avLst/>
          </a:prstGeom>
        </p:spPr>
      </p:pic>
      <p:pic>
        <p:nvPicPr>
          <p:cNvPr id="23" name="Immagine 22">
            <a:extLst>
              <a:ext uri="{FF2B5EF4-FFF2-40B4-BE49-F238E27FC236}">
                <a16:creationId xmlns:a16="http://schemas.microsoft.com/office/drawing/2014/main" id="{2C9DFCB2-12C2-49DC-862F-3F962495DB89}"/>
              </a:ext>
            </a:extLst>
          </p:cNvPr>
          <p:cNvPicPr>
            <a:picLocks noChangeAspect="1"/>
          </p:cNvPicPr>
          <p:nvPr/>
        </p:nvPicPr>
        <p:blipFill>
          <a:blip r:embed="rId3"/>
          <a:stretch>
            <a:fillRect/>
          </a:stretch>
        </p:blipFill>
        <p:spPr>
          <a:xfrm>
            <a:off x="2292198" y="4463501"/>
            <a:ext cx="780356" cy="256054"/>
          </a:xfrm>
          <a:prstGeom prst="rect">
            <a:avLst/>
          </a:prstGeom>
        </p:spPr>
      </p:pic>
      <p:pic>
        <p:nvPicPr>
          <p:cNvPr id="25" name="Immagine 24">
            <a:extLst>
              <a:ext uri="{FF2B5EF4-FFF2-40B4-BE49-F238E27FC236}">
                <a16:creationId xmlns:a16="http://schemas.microsoft.com/office/drawing/2014/main" id="{DAEA096F-EFDF-49A2-9960-5551BFA32C3B}"/>
              </a:ext>
            </a:extLst>
          </p:cNvPr>
          <p:cNvPicPr>
            <a:picLocks noChangeAspect="1"/>
          </p:cNvPicPr>
          <p:nvPr/>
        </p:nvPicPr>
        <p:blipFill>
          <a:blip r:embed="rId3"/>
          <a:stretch>
            <a:fillRect/>
          </a:stretch>
        </p:blipFill>
        <p:spPr>
          <a:xfrm>
            <a:off x="2048232" y="2239961"/>
            <a:ext cx="780356" cy="256054"/>
          </a:xfrm>
          <a:prstGeom prst="rect">
            <a:avLst/>
          </a:prstGeom>
        </p:spPr>
      </p:pic>
      <p:pic>
        <p:nvPicPr>
          <p:cNvPr id="27" name="Immagine 26">
            <a:extLst>
              <a:ext uri="{FF2B5EF4-FFF2-40B4-BE49-F238E27FC236}">
                <a16:creationId xmlns:a16="http://schemas.microsoft.com/office/drawing/2014/main" id="{A5B7DAAC-B01C-486E-A5A6-060D02A42322}"/>
              </a:ext>
            </a:extLst>
          </p:cNvPr>
          <p:cNvPicPr>
            <a:picLocks noChangeAspect="1"/>
          </p:cNvPicPr>
          <p:nvPr/>
        </p:nvPicPr>
        <p:blipFill>
          <a:blip r:embed="rId3"/>
          <a:stretch>
            <a:fillRect/>
          </a:stretch>
        </p:blipFill>
        <p:spPr>
          <a:xfrm>
            <a:off x="5794121" y="4621388"/>
            <a:ext cx="780356" cy="256054"/>
          </a:xfrm>
          <a:prstGeom prst="rect">
            <a:avLst/>
          </a:prstGeom>
        </p:spPr>
      </p:pic>
      <p:sp>
        <p:nvSpPr>
          <p:cNvPr id="28" name="CasellaDiTesto 27">
            <a:extLst>
              <a:ext uri="{FF2B5EF4-FFF2-40B4-BE49-F238E27FC236}">
                <a16:creationId xmlns:a16="http://schemas.microsoft.com/office/drawing/2014/main" id="{9C62747F-0C33-4E54-B317-D6B5186FA64F}"/>
              </a:ext>
            </a:extLst>
          </p:cNvPr>
          <p:cNvSpPr txBox="1"/>
          <p:nvPr/>
        </p:nvSpPr>
        <p:spPr>
          <a:xfrm>
            <a:off x="3134771" y="2391867"/>
            <a:ext cx="1783081" cy="954107"/>
          </a:xfrm>
          <a:prstGeom prst="rect">
            <a:avLst/>
          </a:prstGeom>
          <a:noFill/>
        </p:spPr>
        <p:txBody>
          <a:bodyPr wrap="square">
            <a:spAutoFit/>
          </a:bodyPr>
          <a:lstStyle/>
          <a:p>
            <a:pPr algn="ctr"/>
            <a:r>
              <a:rPr lang="it-IT" sz="1400" b="1" dirty="0">
                <a:effectLst>
                  <a:outerShdw blurRad="38100" dist="38100" dir="2700000" algn="tl">
                    <a:srgbClr val="000000">
                      <a:alpha val="43137"/>
                    </a:srgbClr>
                  </a:outerShdw>
                </a:effectLst>
              </a:rPr>
              <a:t>ASSOCIAZIONI</a:t>
            </a:r>
          </a:p>
          <a:p>
            <a:pPr algn="ctr"/>
            <a:r>
              <a:rPr lang="it-IT" sz="1400" b="1" dirty="0">
                <a:effectLst>
                  <a:outerShdw blurRad="38100" dist="38100" dir="2700000" algn="tl">
                    <a:srgbClr val="000000">
                      <a:alpha val="43137"/>
                    </a:srgbClr>
                  </a:outerShdw>
                </a:effectLst>
              </a:rPr>
              <a:t>ENTI</a:t>
            </a:r>
          </a:p>
          <a:p>
            <a:pPr algn="ctr"/>
            <a:r>
              <a:rPr lang="it-IT" sz="1400" b="1" dirty="0">
                <a:effectLst>
                  <a:outerShdw blurRad="38100" dist="38100" dir="2700000" algn="tl">
                    <a:srgbClr val="000000">
                      <a:alpha val="43137"/>
                    </a:srgbClr>
                  </a:outerShdw>
                </a:effectLst>
              </a:rPr>
              <a:t>ONLUS</a:t>
            </a:r>
          </a:p>
          <a:p>
            <a:pPr algn="ctr"/>
            <a:r>
              <a:rPr lang="it-IT" sz="1400" b="1" dirty="0">
                <a:effectLst>
                  <a:outerShdw blurRad="38100" dist="38100" dir="2700000" algn="tl">
                    <a:srgbClr val="000000">
                      <a:alpha val="43137"/>
                    </a:srgbClr>
                  </a:outerShdw>
                </a:effectLst>
              </a:rPr>
              <a:t>ETC.</a:t>
            </a:r>
          </a:p>
        </p:txBody>
      </p:sp>
      <p:pic>
        <p:nvPicPr>
          <p:cNvPr id="2" name="Immagine 1">
            <a:extLst>
              <a:ext uri="{FF2B5EF4-FFF2-40B4-BE49-F238E27FC236}">
                <a16:creationId xmlns:a16="http://schemas.microsoft.com/office/drawing/2014/main" id="{92BC79BE-13FF-47D4-9724-4A2FAE1E2EA9}"/>
              </a:ext>
            </a:extLst>
          </p:cNvPr>
          <p:cNvPicPr>
            <a:picLocks noChangeAspect="1"/>
          </p:cNvPicPr>
          <p:nvPr/>
        </p:nvPicPr>
        <p:blipFill>
          <a:blip r:embed="rId4"/>
          <a:stretch>
            <a:fillRect/>
          </a:stretch>
        </p:blipFill>
        <p:spPr>
          <a:xfrm>
            <a:off x="6366931" y="6163376"/>
            <a:ext cx="2895851" cy="676715"/>
          </a:xfrm>
          <a:prstGeom prst="rect">
            <a:avLst/>
          </a:prstGeom>
        </p:spPr>
      </p:pic>
    </p:spTree>
    <p:extLst>
      <p:ext uri="{BB962C8B-B14F-4D97-AF65-F5344CB8AC3E}">
        <p14:creationId xmlns:p14="http://schemas.microsoft.com/office/powerpoint/2010/main" val="1677746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7768A49-4591-4301-8BD6-7CCE6DBCD4C7}"/>
              </a:ext>
            </a:extLst>
          </p:cNvPr>
          <p:cNvPicPr>
            <a:picLocks noChangeAspect="1"/>
          </p:cNvPicPr>
          <p:nvPr/>
        </p:nvPicPr>
        <p:blipFill>
          <a:blip r:embed="rId2"/>
          <a:stretch>
            <a:fillRect/>
          </a:stretch>
        </p:blipFill>
        <p:spPr>
          <a:xfrm>
            <a:off x="1909407" y="1908311"/>
            <a:ext cx="5296608" cy="3372992"/>
          </a:xfrm>
          <a:prstGeom prst="rect">
            <a:avLst/>
          </a:prstGeom>
        </p:spPr>
      </p:pic>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3399FF"/>
          </a:solidFill>
          <a:ln>
            <a:noFill/>
          </a:ln>
          <a:effectLst>
            <a:outerShdw blurRad="40000" dist="23000" dir="5400000" rotWithShape="0">
              <a:srgbClr val="808080">
                <a:alpha val="34999"/>
              </a:srgbClr>
            </a:outerShdw>
          </a:effectLst>
        </p:spPr>
        <p:txBody>
          <a:bodyPr anchor="ctr"/>
          <a:lstStyle/>
          <a:p>
            <a:pPr algn="ctr">
              <a:defRPr/>
            </a:pPr>
            <a:endParaRPr lang="en-US" sz="1350" dirty="0">
              <a:solidFill>
                <a:schemeClr val="lt1"/>
              </a:solidFill>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solidFill>
            <a:srgbClr val="005DAA"/>
          </a:solidFill>
          <a:ln>
            <a:noFill/>
          </a:ln>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375"/>
              </a:spcBef>
              <a:buSzPct val="100000"/>
            </a:pPr>
            <a:r>
              <a:rPr lang="it-IT" altLang="it-IT" sz="1800" b="1" dirty="0">
                <a:solidFill>
                  <a:schemeClr val="bg1"/>
                </a:solidFill>
                <a:cs typeface="Arial" panose="020B0604020202020204" pitchFamily="34" charset="0"/>
              </a:rPr>
              <a:t>….. a PROMOTORI di PROGETTI SULLA BASE DI BISOGNI DELLA COMUNITA’ RILEVATI DAL CLUB HOST</a:t>
            </a:r>
          </a:p>
          <a:p>
            <a:pPr algn="ctr" eaLnBrk="1" hangingPunct="1">
              <a:spcBef>
                <a:spcPts val="375"/>
              </a:spcBef>
              <a:buSzPct val="100000"/>
            </a:pPr>
            <a:endParaRPr lang="it-IT" altLang="it-IT" sz="1800" b="1" dirty="0">
              <a:solidFill>
                <a:srgbClr val="3155A4"/>
              </a:solidFill>
            </a:endParaRPr>
          </a:p>
        </p:txBody>
      </p:sp>
      <p:pic>
        <p:nvPicPr>
          <p:cNvPr id="19" name="Immagine 18">
            <a:extLst>
              <a:ext uri="{FF2B5EF4-FFF2-40B4-BE49-F238E27FC236}">
                <a16:creationId xmlns:a16="http://schemas.microsoft.com/office/drawing/2014/main" id="{40BBBEFC-1048-45BB-918C-6E0F16570A46}"/>
              </a:ext>
            </a:extLst>
          </p:cNvPr>
          <p:cNvPicPr>
            <a:picLocks noChangeAspect="1"/>
          </p:cNvPicPr>
          <p:nvPr/>
        </p:nvPicPr>
        <p:blipFill>
          <a:blip r:embed="rId3"/>
          <a:stretch>
            <a:fillRect/>
          </a:stretch>
        </p:blipFill>
        <p:spPr>
          <a:xfrm>
            <a:off x="3662464" y="2596963"/>
            <a:ext cx="1819071" cy="652680"/>
          </a:xfrm>
          <a:prstGeom prst="rect">
            <a:avLst/>
          </a:prstGeom>
        </p:spPr>
      </p:pic>
      <p:sp>
        <p:nvSpPr>
          <p:cNvPr id="11" name="Rectangle 9">
            <a:extLst>
              <a:ext uri="{FF2B5EF4-FFF2-40B4-BE49-F238E27FC236}">
                <a16:creationId xmlns:a16="http://schemas.microsoft.com/office/drawing/2014/main" id="{4453BB19-7C89-43D5-90C7-0622D8269B34}"/>
              </a:ext>
            </a:extLst>
          </p:cNvPr>
          <p:cNvSpPr>
            <a:spLocks noChangeArrowheads="1"/>
          </p:cNvSpPr>
          <p:nvPr/>
        </p:nvSpPr>
        <p:spPr bwMode="auto">
          <a:xfrm>
            <a:off x="-470978" y="5281303"/>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375"/>
              </a:spcBef>
              <a:buSzPct val="100000"/>
            </a:pPr>
            <a:r>
              <a:rPr lang="it-IT" altLang="it-IT" sz="3000" b="1" dirty="0">
                <a:solidFill>
                  <a:schemeClr val="bg1"/>
                </a:solidFill>
                <a:cs typeface="Arial" panose="020B0604020202020204" pitchFamily="34" charset="0"/>
              </a:rPr>
              <a:t>SIAMO NOI LA PIU’ GRANDE ONLUS!</a:t>
            </a:r>
            <a:endParaRPr lang="it-IT" altLang="it-IT" sz="2100" b="1" dirty="0">
              <a:solidFill>
                <a:schemeClr val="bg1"/>
              </a:solidFill>
              <a:cs typeface="Arial" panose="020B0604020202020204" pitchFamily="34" charset="0"/>
            </a:endParaRPr>
          </a:p>
          <a:p>
            <a:pPr algn="ctr" eaLnBrk="1" hangingPunct="1">
              <a:spcBef>
                <a:spcPts val="375"/>
              </a:spcBef>
              <a:buSzPct val="100000"/>
            </a:pPr>
            <a:endParaRPr lang="it-IT" altLang="it-IT" sz="1800" b="1" dirty="0">
              <a:solidFill>
                <a:srgbClr val="3155A4"/>
              </a:solidFill>
            </a:endParaRPr>
          </a:p>
        </p:txBody>
      </p:sp>
      <p:pic>
        <p:nvPicPr>
          <p:cNvPr id="2" name="Immagine 1">
            <a:extLst>
              <a:ext uri="{FF2B5EF4-FFF2-40B4-BE49-F238E27FC236}">
                <a16:creationId xmlns:a16="http://schemas.microsoft.com/office/drawing/2014/main" id="{7F35CAAA-D54C-49A9-9904-1234B707E138}"/>
              </a:ext>
            </a:extLst>
          </p:cNvPr>
          <p:cNvPicPr>
            <a:picLocks noChangeAspect="1"/>
          </p:cNvPicPr>
          <p:nvPr/>
        </p:nvPicPr>
        <p:blipFill>
          <a:blip r:embed="rId4"/>
          <a:stretch>
            <a:fillRect/>
          </a:stretch>
        </p:blipFill>
        <p:spPr>
          <a:xfrm>
            <a:off x="6324600" y="6175163"/>
            <a:ext cx="2895851" cy="676715"/>
          </a:xfrm>
          <a:prstGeom prst="rect">
            <a:avLst/>
          </a:prstGeom>
        </p:spPr>
      </p:pic>
    </p:spTree>
    <p:extLst>
      <p:ext uri="{BB962C8B-B14F-4D97-AF65-F5344CB8AC3E}">
        <p14:creationId xmlns:p14="http://schemas.microsoft.com/office/powerpoint/2010/main" val="740906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375"/>
              </a:spcBef>
              <a:buSzPct val="100000"/>
            </a:pPr>
            <a:r>
              <a:rPr lang="it-IT" altLang="it-IT" sz="3000" b="1" dirty="0">
                <a:solidFill>
                  <a:schemeClr val="bg1"/>
                </a:solidFill>
                <a:cs typeface="Arial" panose="020B0604020202020204" pitchFamily="34" charset="0"/>
              </a:rPr>
              <a:t>….. a PROMOTORI di PROGETTI</a:t>
            </a:r>
            <a:endParaRPr lang="it-IT" altLang="it-IT" sz="2100" b="1" dirty="0">
              <a:solidFill>
                <a:schemeClr val="bg1"/>
              </a:solidFill>
              <a:cs typeface="Arial" panose="020B0604020202020204" pitchFamily="34" charset="0"/>
            </a:endParaRPr>
          </a:p>
          <a:p>
            <a:pPr algn="ctr" eaLnBrk="1" hangingPunct="1">
              <a:spcBef>
                <a:spcPts val="375"/>
              </a:spcBef>
              <a:buSzPct val="100000"/>
            </a:pPr>
            <a:endParaRPr lang="it-IT" altLang="it-IT" sz="1800" b="1" dirty="0">
              <a:solidFill>
                <a:srgbClr val="3155A4"/>
              </a:solidFill>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algn="ctr" eaLnBrk="1" hangingPunct="1">
              <a:buSzPct val="100000"/>
            </a:pPr>
            <a:endParaRPr lang="it-IT" altLang="it-IT" sz="1050" b="1" dirty="0">
              <a:solidFill>
                <a:srgbClr val="000066"/>
              </a:solidFill>
              <a:ea typeface="Microsoft YaHei" panose="020B0503020204020204" pitchFamily="34" charset="-122"/>
              <a:cs typeface="Arial" panose="020B0604020202020204" pitchFamily="34" charset="0"/>
            </a:endParaRPr>
          </a:p>
        </p:txBody>
      </p:sp>
      <p:pic>
        <p:nvPicPr>
          <p:cNvPr id="19" name="Immagine 18">
            <a:extLst>
              <a:ext uri="{FF2B5EF4-FFF2-40B4-BE49-F238E27FC236}">
                <a16:creationId xmlns:a16="http://schemas.microsoft.com/office/drawing/2014/main" id="{40BBBEFC-1048-45BB-918C-6E0F16570A46}"/>
              </a:ext>
            </a:extLst>
          </p:cNvPr>
          <p:cNvPicPr>
            <a:picLocks noChangeAspect="1"/>
          </p:cNvPicPr>
          <p:nvPr/>
        </p:nvPicPr>
        <p:blipFill>
          <a:blip r:embed="rId2"/>
          <a:stretch>
            <a:fillRect/>
          </a:stretch>
        </p:blipFill>
        <p:spPr>
          <a:xfrm>
            <a:off x="2659492" y="1504964"/>
            <a:ext cx="4086238" cy="1453585"/>
          </a:xfrm>
          <a:prstGeom prst="rect">
            <a:avLst/>
          </a:prstGeom>
        </p:spPr>
      </p:pic>
      <p:sp>
        <p:nvSpPr>
          <p:cNvPr id="20" name="Rectangle 3">
            <a:extLst>
              <a:ext uri="{FF2B5EF4-FFF2-40B4-BE49-F238E27FC236}">
                <a16:creationId xmlns:a16="http://schemas.microsoft.com/office/drawing/2014/main" id="{4B39E8DA-FC08-485C-8018-1BA77C86D0E6}"/>
              </a:ext>
            </a:extLst>
          </p:cNvPr>
          <p:cNvSpPr>
            <a:spLocks noChangeArrowheads="1"/>
          </p:cNvSpPr>
          <p:nvPr/>
        </p:nvSpPr>
        <p:spPr bwMode="auto">
          <a:xfrm>
            <a:off x="-14289" y="737335"/>
            <a:ext cx="9172575" cy="581025"/>
          </a:xfrm>
          <a:prstGeom prst="rect">
            <a:avLst/>
          </a:prstGeom>
          <a:solidFill>
            <a:srgbClr val="005DAA"/>
          </a:solidFill>
          <a:ln>
            <a:noFill/>
          </a:ln>
          <a:effectLst>
            <a:outerShdw blurRad="40000" dist="23000" dir="5400000" rotWithShape="0">
              <a:srgbClr val="808080">
                <a:alpha val="34999"/>
              </a:srgbClr>
            </a:outerShdw>
          </a:effectLst>
        </p:spPr>
        <p:txBody>
          <a:bodyPr anchor="ctr"/>
          <a:lstStyle/>
          <a:p>
            <a:pPr algn="ctr">
              <a:defRPr/>
            </a:pPr>
            <a:endParaRPr lang="en-US" sz="1350" dirty="0">
              <a:solidFill>
                <a:schemeClr val="lt1"/>
              </a:solidFill>
            </a:endParaRPr>
          </a:p>
        </p:txBody>
      </p:sp>
      <p:sp>
        <p:nvSpPr>
          <p:cNvPr id="24" name="Rectangle 9">
            <a:extLst>
              <a:ext uri="{FF2B5EF4-FFF2-40B4-BE49-F238E27FC236}">
                <a16:creationId xmlns:a16="http://schemas.microsoft.com/office/drawing/2014/main" id="{D45F333B-965C-4CEA-BFF3-9782EB7FB8E4}"/>
              </a:ext>
            </a:extLst>
          </p:cNvPr>
          <p:cNvSpPr>
            <a:spLocks noChangeArrowheads="1"/>
          </p:cNvSpPr>
          <p:nvPr/>
        </p:nvSpPr>
        <p:spPr bwMode="auto">
          <a:xfrm>
            <a:off x="116324" y="773978"/>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algn="ctr" eaLnBrk="1" hangingPunct="1">
              <a:spcBef>
                <a:spcPts val="375"/>
              </a:spcBef>
              <a:buSzPct val="100000"/>
            </a:pPr>
            <a:r>
              <a:rPr lang="it-IT" altLang="it-IT" sz="3000" b="1" dirty="0">
                <a:solidFill>
                  <a:schemeClr val="bg1"/>
                </a:solidFill>
                <a:cs typeface="Arial" panose="020B0604020202020204" pitchFamily="34" charset="0"/>
              </a:rPr>
              <a:t>NOI SIAMO LA PIU’ GRANDE ONLUS</a:t>
            </a:r>
            <a:endParaRPr lang="it-IT" altLang="it-IT" sz="2100" b="1" dirty="0">
              <a:solidFill>
                <a:schemeClr val="bg1"/>
              </a:solidFill>
              <a:cs typeface="Arial" panose="020B0604020202020204" pitchFamily="34" charset="0"/>
            </a:endParaRPr>
          </a:p>
          <a:p>
            <a:pPr algn="ctr" eaLnBrk="1" hangingPunct="1">
              <a:spcBef>
                <a:spcPts val="375"/>
              </a:spcBef>
              <a:buSzPct val="100000"/>
            </a:pPr>
            <a:endParaRPr lang="it-IT" altLang="it-IT" sz="1800" b="1" dirty="0">
              <a:solidFill>
                <a:srgbClr val="3155A4"/>
              </a:solidFill>
            </a:endParaRPr>
          </a:p>
        </p:txBody>
      </p:sp>
      <p:pic>
        <p:nvPicPr>
          <p:cNvPr id="29" name="Immagine 28">
            <a:extLst>
              <a:ext uri="{FF2B5EF4-FFF2-40B4-BE49-F238E27FC236}">
                <a16:creationId xmlns:a16="http://schemas.microsoft.com/office/drawing/2014/main" id="{27675D50-B5EC-4E99-82AA-8352D24C0861}"/>
              </a:ext>
            </a:extLst>
          </p:cNvPr>
          <p:cNvPicPr>
            <a:picLocks noChangeAspect="1"/>
          </p:cNvPicPr>
          <p:nvPr/>
        </p:nvPicPr>
        <p:blipFill>
          <a:blip r:embed="rId3"/>
          <a:stretch>
            <a:fillRect/>
          </a:stretch>
        </p:blipFill>
        <p:spPr>
          <a:xfrm rot="20030069">
            <a:off x="6134255" y="4084449"/>
            <a:ext cx="2877503" cy="1268485"/>
          </a:xfrm>
          <a:prstGeom prst="rect">
            <a:avLst/>
          </a:prstGeom>
        </p:spPr>
      </p:pic>
      <p:sp>
        <p:nvSpPr>
          <p:cNvPr id="10" name="Shape 189">
            <a:extLst>
              <a:ext uri="{FF2B5EF4-FFF2-40B4-BE49-F238E27FC236}">
                <a16:creationId xmlns:a16="http://schemas.microsoft.com/office/drawing/2014/main" id="{7EE12874-FAD6-4522-9EE4-51815A710B1A}"/>
              </a:ext>
            </a:extLst>
          </p:cNvPr>
          <p:cNvSpPr/>
          <p:nvPr/>
        </p:nvSpPr>
        <p:spPr>
          <a:xfrm>
            <a:off x="867050" y="3297553"/>
            <a:ext cx="7714696" cy="88973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lnSpc>
                <a:spcPct val="70000"/>
              </a:lnSpc>
              <a:defRPr cap="all" spc="-250">
                <a:solidFill>
                  <a:srgbClr val="0094FF"/>
                </a:solidFill>
                <a:latin typeface="iCiel-Gotham "/>
                <a:ea typeface="iCiel-Gotham "/>
                <a:cs typeface="iCiel-Gotham "/>
                <a:sym typeface="iCiel-Gotham "/>
              </a:defRPr>
            </a:lvl1pPr>
          </a:lstStyle>
          <a:p>
            <a:r>
              <a:rPr lang="en-US" sz="6600" b="1" dirty="0">
                <a:solidFill>
                  <a:srgbClr val="FFC000"/>
                </a:solidFill>
                <a:latin typeface="Mitr Medium" panose="00000600000000000000" pitchFamily="2" charset="-34"/>
                <a:cs typeface="Mitr Medium" panose="00000600000000000000" pitchFamily="2" charset="-34"/>
              </a:rPr>
              <a:t>IL FUTURO DIPENDE DA NOI!</a:t>
            </a:r>
            <a:endParaRPr sz="6600" b="1" dirty="0">
              <a:solidFill>
                <a:srgbClr val="FFC000"/>
              </a:solidFill>
              <a:latin typeface="Mitr Medium" panose="00000600000000000000" pitchFamily="2" charset="-34"/>
              <a:cs typeface="Mitr Medium" panose="00000600000000000000" pitchFamily="2" charset="-34"/>
            </a:endParaRPr>
          </a:p>
        </p:txBody>
      </p:sp>
      <p:pic>
        <p:nvPicPr>
          <p:cNvPr id="2" name="Immagine 1">
            <a:extLst>
              <a:ext uri="{FF2B5EF4-FFF2-40B4-BE49-F238E27FC236}">
                <a16:creationId xmlns:a16="http://schemas.microsoft.com/office/drawing/2014/main" id="{ECE9D286-1177-4D0E-A937-DFC1CDC8F75D}"/>
              </a:ext>
            </a:extLst>
          </p:cNvPr>
          <p:cNvPicPr>
            <a:picLocks noChangeAspect="1"/>
          </p:cNvPicPr>
          <p:nvPr/>
        </p:nvPicPr>
        <p:blipFill>
          <a:blip r:embed="rId4"/>
          <a:stretch>
            <a:fillRect/>
          </a:stretch>
        </p:blipFill>
        <p:spPr>
          <a:xfrm>
            <a:off x="6262435" y="6166477"/>
            <a:ext cx="2895851" cy="676715"/>
          </a:xfrm>
          <a:prstGeom prst="rect">
            <a:avLst/>
          </a:prstGeom>
        </p:spPr>
      </p:pic>
    </p:spTree>
    <p:extLst>
      <p:ext uri="{BB962C8B-B14F-4D97-AF65-F5344CB8AC3E}">
        <p14:creationId xmlns:p14="http://schemas.microsoft.com/office/powerpoint/2010/main" val="357049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16698" y="1073680"/>
            <a:ext cx="2193934" cy="146308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6800" y="4648200"/>
            <a:ext cx="2217619" cy="1478875"/>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636321" y="4648200"/>
            <a:ext cx="2202879" cy="1469045"/>
          </a:xfrm>
          <a:prstGeom prst="rect">
            <a:avLst/>
          </a:prstGeom>
        </p:spPr>
      </p:pic>
      <p:sp>
        <p:nvSpPr>
          <p:cNvPr id="10" name="Down Arrow 9"/>
          <p:cNvSpPr/>
          <p:nvPr/>
        </p:nvSpPr>
        <p:spPr>
          <a:xfrm>
            <a:off x="3559311" y="1096687"/>
            <a:ext cx="3222489" cy="286571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1600" dirty="0">
              <a:solidFill>
                <a:srgbClr val="000000"/>
              </a:solidFill>
              <a:latin typeface="Arial Narrow" panose="020B0606020202030204" pitchFamily="34" charset="0"/>
              <a:ea typeface="ヒラギノ角ゴ Pro W3" pitchFamily="-84" charset="-128"/>
            </a:endParaRPr>
          </a:p>
          <a:p>
            <a:pPr lvl="0" algn="ctr"/>
            <a:r>
              <a:rPr lang="en-US" sz="1700" b="1" dirty="0" err="1">
                <a:solidFill>
                  <a:srgbClr val="000000"/>
                </a:solidFill>
                <a:latin typeface="Arial Narrow" panose="020B0606020202030204" pitchFamily="34" charset="0"/>
                <a:ea typeface="ヒラギノ角ゴ Pro W3" pitchFamily="-84" charset="-128"/>
              </a:rPr>
              <a:t>Identifichiamo</a:t>
            </a:r>
            <a:r>
              <a:rPr lang="en-US" sz="1700" b="1" dirty="0">
                <a:solidFill>
                  <a:srgbClr val="000000"/>
                </a:solidFill>
                <a:latin typeface="Arial Narrow" panose="020B0606020202030204" pitchFamily="34" charset="0"/>
                <a:ea typeface="ヒラギノ角ゴ Pro W3" pitchFamily="-84" charset="-128"/>
              </a:rPr>
              <a:t> </a:t>
            </a:r>
            <a:r>
              <a:rPr lang="en-US" sz="1700" b="1" dirty="0" err="1">
                <a:solidFill>
                  <a:srgbClr val="000000"/>
                </a:solidFill>
                <a:latin typeface="Arial Narrow" panose="020B0606020202030204" pitchFamily="34" charset="0"/>
                <a:ea typeface="ヒラギノ角ゴ Pro W3" pitchFamily="-84" charset="-128"/>
              </a:rPr>
              <a:t>risorse</a:t>
            </a:r>
            <a:r>
              <a:rPr lang="en-US" sz="1700" b="1" dirty="0">
                <a:solidFill>
                  <a:srgbClr val="000000"/>
                </a:solidFill>
                <a:latin typeface="Arial Narrow" panose="020B0606020202030204" pitchFamily="34" charset="0"/>
                <a:ea typeface="ヒラギノ角ゴ Pro W3" pitchFamily="-84" charset="-128"/>
              </a:rPr>
              <a:t> </a:t>
            </a:r>
            <a:r>
              <a:rPr lang="en-US" sz="1700" b="1" dirty="0" err="1">
                <a:solidFill>
                  <a:srgbClr val="000000"/>
                </a:solidFill>
                <a:latin typeface="Arial Narrow" panose="020B0606020202030204" pitchFamily="34" charset="0"/>
                <a:ea typeface="ヒラギノ角ゴ Pro W3" pitchFamily="-84" charset="-128"/>
              </a:rPr>
              <a:t>comunitarie</a:t>
            </a:r>
            <a:r>
              <a:rPr lang="en-US" sz="1700" b="1" dirty="0">
                <a:solidFill>
                  <a:srgbClr val="000000"/>
                </a:solidFill>
                <a:latin typeface="Arial Narrow" panose="020B0606020202030204" pitchFamily="34" charset="0"/>
                <a:ea typeface="ヒラギノ角ゴ Pro W3" pitchFamily="-84" charset="-128"/>
              </a:rPr>
              <a:t> di club, </a:t>
            </a:r>
            <a:r>
              <a:rPr lang="en-US" sz="1700" b="1" dirty="0" err="1">
                <a:solidFill>
                  <a:srgbClr val="000000"/>
                </a:solidFill>
                <a:latin typeface="Arial Narrow" panose="020B0606020202030204" pitchFamily="34" charset="0"/>
                <a:ea typeface="ヒラギノ角ゴ Pro W3" pitchFamily="-84" charset="-128"/>
              </a:rPr>
              <a:t>distretto</a:t>
            </a:r>
            <a:r>
              <a:rPr lang="en-US" sz="1700" b="1" dirty="0">
                <a:solidFill>
                  <a:srgbClr val="000000"/>
                </a:solidFill>
                <a:latin typeface="Arial Narrow" panose="020B0606020202030204" pitchFamily="34" charset="0"/>
                <a:ea typeface="ヒラギノ角ゴ Pro W3" pitchFamily="-84" charset="-128"/>
              </a:rPr>
              <a:t> e di zona per </a:t>
            </a:r>
            <a:r>
              <a:rPr lang="en-US" sz="1700" b="1" dirty="0" err="1">
                <a:solidFill>
                  <a:srgbClr val="000000"/>
                </a:solidFill>
                <a:latin typeface="Arial Narrow" panose="020B0606020202030204" pitchFamily="34" charset="0"/>
                <a:ea typeface="ヒラギノ角ゴ Pro W3" pitchFamily="-84" charset="-128"/>
              </a:rPr>
              <a:t>facilitare</a:t>
            </a:r>
            <a:r>
              <a:rPr lang="en-US" sz="1700" b="1" dirty="0">
                <a:solidFill>
                  <a:srgbClr val="000000"/>
                </a:solidFill>
                <a:latin typeface="Arial Narrow" panose="020B0606020202030204" pitchFamily="34" charset="0"/>
                <a:ea typeface="ヒラギノ角ゴ Pro W3" pitchFamily="-84" charset="-128"/>
              </a:rPr>
              <a:t> </a:t>
            </a:r>
            <a:r>
              <a:rPr lang="en-US" sz="1700" b="1" dirty="0" err="1">
                <a:solidFill>
                  <a:srgbClr val="000000"/>
                </a:solidFill>
                <a:latin typeface="Arial Narrow" panose="020B0606020202030204" pitchFamily="34" charset="0"/>
                <a:ea typeface="ヒラギノ角ゴ Pro W3" pitchFamily="-84" charset="-128"/>
              </a:rPr>
              <a:t>progetti</a:t>
            </a:r>
            <a:r>
              <a:rPr lang="en-US" sz="1700" b="1" dirty="0">
                <a:solidFill>
                  <a:srgbClr val="000000"/>
                </a:solidFill>
                <a:latin typeface="Arial Narrow" panose="020B0606020202030204" pitchFamily="34" charset="0"/>
                <a:ea typeface="ヒラギノ角ゴ Pro W3" pitchFamily="-84" charset="-128"/>
              </a:rPr>
              <a:t> </a:t>
            </a:r>
            <a:r>
              <a:rPr lang="en-US" sz="1700" b="1" dirty="0" err="1">
                <a:solidFill>
                  <a:srgbClr val="000000"/>
                </a:solidFill>
                <a:latin typeface="Arial Narrow" panose="020B0606020202030204" pitchFamily="34" charset="0"/>
                <a:ea typeface="ヒラギノ角ゴ Pro W3" pitchFamily="-84" charset="-128"/>
              </a:rPr>
              <a:t>d’azione</a:t>
            </a:r>
            <a:r>
              <a:rPr lang="en-US" sz="1700" b="1" dirty="0">
                <a:solidFill>
                  <a:srgbClr val="000000"/>
                </a:solidFill>
                <a:latin typeface="Arial Narrow" panose="020B0606020202030204" pitchFamily="34" charset="0"/>
                <a:ea typeface="ヒラギノ角ゴ Pro W3" pitchFamily="-84" charset="-128"/>
              </a:rPr>
              <a:t> </a:t>
            </a:r>
            <a:r>
              <a:rPr lang="en-US" sz="1700" b="1" dirty="0" err="1">
                <a:solidFill>
                  <a:srgbClr val="000000"/>
                </a:solidFill>
                <a:latin typeface="Arial Narrow" panose="020B0606020202030204" pitchFamily="34" charset="0"/>
                <a:ea typeface="ヒラギノ角ゴ Pro W3" pitchFamily="-84" charset="-128"/>
              </a:rPr>
              <a:t>migliori</a:t>
            </a:r>
            <a:r>
              <a:rPr lang="en-US" sz="1700" b="1" dirty="0">
                <a:solidFill>
                  <a:srgbClr val="000000"/>
                </a:solidFill>
                <a:latin typeface="Arial Narrow" panose="020B0606020202030204" pitchFamily="34" charset="0"/>
                <a:ea typeface="ヒラギノ角ゴ Pro W3" pitchFamily="-84" charset="-128"/>
              </a:rPr>
              <a:t> </a:t>
            </a:r>
          </a:p>
          <a:p>
            <a:pPr algn="ctr"/>
            <a:endParaRPr lang="en-US" sz="1800" dirty="0">
              <a:latin typeface="Arial Narrow" panose="020B0606020202030204" pitchFamily="34" charset="0"/>
            </a:endParaRPr>
          </a:p>
        </p:txBody>
      </p:sp>
      <p:sp>
        <p:nvSpPr>
          <p:cNvPr id="12" name="Down Arrow 11"/>
          <p:cNvSpPr/>
          <p:nvPr/>
        </p:nvSpPr>
        <p:spPr>
          <a:xfrm rot="16200000">
            <a:off x="2080690" y="2309289"/>
            <a:ext cx="2667847" cy="307677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dirty="0"/>
          </a:p>
        </p:txBody>
      </p:sp>
      <p:sp>
        <p:nvSpPr>
          <p:cNvPr id="13" name="Down Arrow 12"/>
          <p:cNvSpPr/>
          <p:nvPr/>
        </p:nvSpPr>
        <p:spPr>
          <a:xfrm rot="5400000">
            <a:off x="5187058" y="2483532"/>
            <a:ext cx="2765289" cy="28657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1" name="TextBox 10"/>
          <p:cNvSpPr txBox="1"/>
          <p:nvPr/>
        </p:nvSpPr>
        <p:spPr>
          <a:xfrm>
            <a:off x="1876224" y="3285714"/>
            <a:ext cx="2559000" cy="1138773"/>
          </a:xfrm>
          <a:prstGeom prst="rect">
            <a:avLst/>
          </a:prstGeom>
          <a:noFill/>
        </p:spPr>
        <p:txBody>
          <a:bodyPr wrap="square" rtlCol="0">
            <a:spAutoFit/>
          </a:bodyPr>
          <a:lstStyle/>
          <a:p>
            <a:pPr lvl="0"/>
            <a:r>
              <a:rPr lang="en-US" sz="1700" b="1" dirty="0" err="1">
                <a:solidFill>
                  <a:srgbClr val="000000"/>
                </a:solidFill>
                <a:latin typeface="Arial Narrow" panose="020B0606020202030204" pitchFamily="34" charset="0"/>
              </a:rPr>
              <a:t>Motiviamo</a:t>
            </a:r>
            <a:r>
              <a:rPr lang="en-US" sz="1700" b="1" dirty="0">
                <a:solidFill>
                  <a:srgbClr val="000000"/>
                </a:solidFill>
                <a:latin typeface="Arial Narrow" panose="020B0606020202030204" pitchFamily="34" charset="0"/>
              </a:rPr>
              <a:t> e </a:t>
            </a:r>
            <a:r>
              <a:rPr lang="en-US" sz="1700" b="1" dirty="0" err="1">
                <a:solidFill>
                  <a:srgbClr val="000000"/>
                </a:solidFill>
                <a:latin typeface="Arial Narrow" panose="020B0606020202030204" pitchFamily="34" charset="0"/>
              </a:rPr>
              <a:t>aiutiamo</a:t>
            </a:r>
            <a:r>
              <a:rPr lang="en-US" sz="1700" b="1" dirty="0">
                <a:solidFill>
                  <a:srgbClr val="000000"/>
                </a:solidFill>
                <a:latin typeface="Arial Narrow" panose="020B0606020202030204" pitchFamily="34" charset="0"/>
              </a:rPr>
              <a:t> club e </a:t>
            </a:r>
            <a:r>
              <a:rPr lang="en-US" sz="1700" b="1" dirty="0" err="1">
                <a:solidFill>
                  <a:srgbClr val="000000"/>
                </a:solidFill>
                <a:latin typeface="Arial Narrow" panose="020B0606020202030204" pitchFamily="34" charset="0"/>
              </a:rPr>
              <a:t>distretti</a:t>
            </a:r>
            <a:r>
              <a:rPr lang="en-US" sz="1700" b="1" dirty="0">
                <a:solidFill>
                  <a:srgbClr val="000000"/>
                </a:solidFill>
                <a:latin typeface="Arial Narrow" panose="020B0606020202030204" pitchFamily="34" charset="0"/>
              </a:rPr>
              <a:t> a </a:t>
            </a:r>
            <a:r>
              <a:rPr lang="en-US" sz="1700" b="1" dirty="0" err="1">
                <a:solidFill>
                  <a:srgbClr val="000000"/>
                </a:solidFill>
                <a:latin typeface="Arial Narrow" panose="020B0606020202030204" pitchFamily="34" charset="0"/>
              </a:rPr>
              <a:t>trovare</a:t>
            </a:r>
            <a:r>
              <a:rPr lang="en-US" sz="1700" b="1" dirty="0">
                <a:solidFill>
                  <a:srgbClr val="000000"/>
                </a:solidFill>
                <a:latin typeface="Arial Narrow" panose="020B0606020202030204" pitchFamily="34" charset="0"/>
              </a:rPr>
              <a:t> </a:t>
            </a:r>
            <a:r>
              <a:rPr lang="en-US" sz="1700" b="1" dirty="0" err="1">
                <a:solidFill>
                  <a:srgbClr val="000000"/>
                </a:solidFill>
                <a:latin typeface="Arial Narrow" panose="020B0606020202030204" pitchFamily="34" charset="0"/>
              </a:rPr>
              <a:t>risorse</a:t>
            </a:r>
            <a:r>
              <a:rPr lang="en-US" sz="1700" b="1" dirty="0">
                <a:solidFill>
                  <a:srgbClr val="000000"/>
                </a:solidFill>
                <a:latin typeface="Arial Narrow" panose="020B0606020202030204" pitchFamily="34" charset="0"/>
              </a:rPr>
              <a:t>, </a:t>
            </a:r>
            <a:r>
              <a:rPr lang="en-US" sz="1700" b="1" dirty="0" err="1">
                <a:solidFill>
                  <a:srgbClr val="000000"/>
                </a:solidFill>
                <a:latin typeface="Arial Narrow" panose="020B0606020202030204" pitchFamily="34" charset="0"/>
              </a:rPr>
              <a:t>migliorando</a:t>
            </a:r>
            <a:r>
              <a:rPr lang="en-US" sz="1700" b="1" dirty="0">
                <a:solidFill>
                  <a:srgbClr val="000000"/>
                </a:solidFill>
                <a:latin typeface="Arial Narrow" panose="020B0606020202030204" pitchFamily="34" charset="0"/>
              </a:rPr>
              <a:t> le </a:t>
            </a:r>
            <a:r>
              <a:rPr lang="en-US" sz="1700" b="1" dirty="0" err="1">
                <a:solidFill>
                  <a:srgbClr val="000000"/>
                </a:solidFill>
                <a:latin typeface="Arial Narrow" panose="020B0606020202030204" pitchFamily="34" charset="0"/>
              </a:rPr>
              <a:t>vite</a:t>
            </a:r>
            <a:r>
              <a:rPr lang="en-US" sz="1700" b="1" dirty="0">
                <a:solidFill>
                  <a:srgbClr val="000000"/>
                </a:solidFill>
                <a:latin typeface="Arial Narrow" panose="020B0606020202030204" pitchFamily="34" charset="0"/>
              </a:rPr>
              <a:t> </a:t>
            </a:r>
            <a:r>
              <a:rPr lang="en-US" sz="1700" b="1" dirty="0" err="1">
                <a:solidFill>
                  <a:srgbClr val="000000"/>
                </a:solidFill>
                <a:latin typeface="Arial Narrow" panose="020B0606020202030204" pitchFamily="34" charset="0"/>
              </a:rPr>
              <a:t>delle</a:t>
            </a:r>
            <a:r>
              <a:rPr lang="en-US" sz="1700" b="1" dirty="0">
                <a:solidFill>
                  <a:srgbClr val="000000"/>
                </a:solidFill>
                <a:latin typeface="Arial Narrow" panose="020B0606020202030204" pitchFamily="34" charset="0"/>
              </a:rPr>
              <a:t> </a:t>
            </a:r>
            <a:r>
              <a:rPr lang="en-US" sz="1700" b="1" dirty="0" err="1">
                <a:solidFill>
                  <a:srgbClr val="000000"/>
                </a:solidFill>
                <a:latin typeface="Arial Narrow" panose="020B0606020202030204" pitchFamily="34" charset="0"/>
              </a:rPr>
              <a:t>comunità</a:t>
            </a:r>
            <a:r>
              <a:rPr lang="en-US" sz="1700" b="1" dirty="0">
                <a:solidFill>
                  <a:srgbClr val="000000"/>
                </a:solidFill>
                <a:latin typeface="Arial Narrow" panose="020B0606020202030204" pitchFamily="34" charset="0"/>
              </a:rPr>
              <a:t> di </a:t>
            </a:r>
            <a:r>
              <a:rPr lang="en-US" sz="1700" b="1" dirty="0" err="1">
                <a:solidFill>
                  <a:srgbClr val="000000"/>
                </a:solidFill>
                <a:latin typeface="Arial Narrow" panose="020B0606020202030204" pitchFamily="34" charset="0"/>
              </a:rPr>
              <a:t>tutto</a:t>
            </a:r>
            <a:r>
              <a:rPr lang="en-US" sz="1700" b="1" dirty="0">
                <a:solidFill>
                  <a:srgbClr val="000000"/>
                </a:solidFill>
                <a:latin typeface="Arial Narrow" panose="020B0606020202030204" pitchFamily="34" charset="0"/>
              </a:rPr>
              <a:t> il mondo</a:t>
            </a:r>
          </a:p>
        </p:txBody>
      </p:sp>
      <p:sp>
        <p:nvSpPr>
          <p:cNvPr id="14" name="TextBox 13"/>
          <p:cNvSpPr txBox="1"/>
          <p:nvPr/>
        </p:nvSpPr>
        <p:spPr>
          <a:xfrm>
            <a:off x="5791200" y="3302070"/>
            <a:ext cx="2334980" cy="1400383"/>
          </a:xfrm>
          <a:prstGeom prst="rect">
            <a:avLst/>
          </a:prstGeom>
          <a:noFill/>
        </p:spPr>
        <p:txBody>
          <a:bodyPr wrap="square" rtlCol="0">
            <a:spAutoFit/>
          </a:bodyPr>
          <a:lstStyle/>
          <a:p>
            <a:r>
              <a:rPr lang="en-US" sz="1700" b="1" dirty="0" err="1">
                <a:solidFill>
                  <a:srgbClr val="000000"/>
                </a:solidFill>
                <a:latin typeface="Arial Narrow" panose="020B0606020202030204" pitchFamily="34" charset="0"/>
              </a:rPr>
              <a:t>Sosteniamo</a:t>
            </a:r>
            <a:r>
              <a:rPr lang="en-US" sz="1700" b="1" dirty="0">
                <a:solidFill>
                  <a:srgbClr val="000000"/>
                </a:solidFill>
                <a:latin typeface="Arial Narrow" panose="020B0606020202030204" pitchFamily="34" charset="0"/>
              </a:rPr>
              <a:t> club e </a:t>
            </a:r>
            <a:r>
              <a:rPr lang="en-US" sz="1700" b="1" dirty="0" err="1">
                <a:solidFill>
                  <a:srgbClr val="000000"/>
                </a:solidFill>
                <a:latin typeface="Arial Narrow" panose="020B0606020202030204" pitchFamily="34" charset="0"/>
              </a:rPr>
              <a:t>distretti</a:t>
            </a:r>
            <a:r>
              <a:rPr lang="en-US" sz="1700" b="1" dirty="0">
                <a:solidFill>
                  <a:srgbClr val="000000"/>
                </a:solidFill>
                <a:latin typeface="Arial Narrow" panose="020B0606020202030204" pitchFamily="34" charset="0"/>
              </a:rPr>
              <a:t> </a:t>
            </a:r>
            <a:r>
              <a:rPr lang="en-US" sz="1700" b="1" dirty="0" err="1">
                <a:solidFill>
                  <a:srgbClr val="000000"/>
                </a:solidFill>
                <a:latin typeface="Arial Narrow" panose="020B0606020202030204" pitchFamily="34" charset="0"/>
              </a:rPr>
              <a:t>nell’attuazione</a:t>
            </a:r>
            <a:r>
              <a:rPr lang="en-US" sz="1700" b="1" dirty="0">
                <a:solidFill>
                  <a:srgbClr val="000000"/>
                </a:solidFill>
                <a:latin typeface="Arial Narrow" panose="020B0606020202030204" pitchFamily="34" charset="0"/>
              </a:rPr>
              <a:t> di </a:t>
            </a:r>
            <a:r>
              <a:rPr lang="en-US" sz="1700" b="1" dirty="0" err="1">
                <a:solidFill>
                  <a:srgbClr val="000000"/>
                </a:solidFill>
                <a:latin typeface="Arial Narrow" panose="020B0606020202030204" pitchFamily="34" charset="0"/>
              </a:rPr>
              <a:t>progetti</a:t>
            </a:r>
            <a:r>
              <a:rPr lang="en-US" sz="1700" b="1" dirty="0">
                <a:solidFill>
                  <a:srgbClr val="000000"/>
                </a:solidFill>
                <a:latin typeface="Arial Narrow" panose="020B0606020202030204" pitchFamily="34" charset="0"/>
              </a:rPr>
              <a:t> di service a </a:t>
            </a:r>
            <a:r>
              <a:rPr lang="en-US" sz="1700" b="1" dirty="0" err="1">
                <a:solidFill>
                  <a:srgbClr val="000000"/>
                </a:solidFill>
                <a:latin typeface="Arial Narrow" panose="020B0606020202030204" pitchFamily="34" charset="0"/>
              </a:rPr>
              <a:t>livello</a:t>
            </a:r>
            <a:r>
              <a:rPr lang="en-US" sz="1700" b="1" dirty="0">
                <a:solidFill>
                  <a:srgbClr val="000000"/>
                </a:solidFill>
                <a:latin typeface="Arial Narrow" panose="020B0606020202030204" pitchFamily="34" charset="0"/>
              </a:rPr>
              <a:t> locale e </a:t>
            </a:r>
            <a:r>
              <a:rPr lang="en-US" sz="1700" b="1" dirty="0" err="1">
                <a:solidFill>
                  <a:srgbClr val="000000"/>
                </a:solidFill>
                <a:latin typeface="Arial Narrow" panose="020B0606020202030204" pitchFamily="34" charset="0"/>
              </a:rPr>
              <a:t>internazionale</a:t>
            </a:r>
            <a:endParaRPr lang="en-US" sz="1700" b="1" dirty="0">
              <a:solidFill>
                <a:srgbClr val="000000"/>
              </a:solidFill>
              <a:latin typeface="Arial Narrow" panose="020B0606020202030204" pitchFamily="34" charset="0"/>
            </a:endParaRPr>
          </a:p>
        </p:txBody>
      </p:sp>
      <p:sp>
        <p:nvSpPr>
          <p:cNvPr id="15" name="Titolo 1">
            <a:extLst>
              <a:ext uri="{FF2B5EF4-FFF2-40B4-BE49-F238E27FC236}">
                <a16:creationId xmlns:a16="http://schemas.microsoft.com/office/drawing/2014/main" id="{42ABC72D-D56B-43D5-B678-71A694DCD89A}"/>
              </a:ext>
            </a:extLst>
          </p:cNvPr>
          <p:cNvSpPr txBox="1">
            <a:spLocks/>
          </p:cNvSpPr>
          <p:nvPr/>
        </p:nvSpPr>
        <p:spPr>
          <a:xfrm>
            <a:off x="-76200" y="419100"/>
            <a:ext cx="9296400" cy="647700"/>
          </a:xfrm>
          <a:prstGeom prst="rect">
            <a:avLst/>
          </a:prstGeom>
          <a:solidFill>
            <a:srgbClr val="005DAA"/>
          </a:solidFill>
        </p:spPr>
        <p:txBody>
          <a:bodyPr lIns="0" tIns="0" rIns="0" bIns="0" anchor="ctr" anchorCtr="0"/>
          <a:lstStyle>
            <a:lvl1pPr algn="l" defTabSz="457200" rtl="0" eaLnBrk="0" fontAlgn="base" hangingPunct="0">
              <a:spcBef>
                <a:spcPct val="0"/>
              </a:spcBef>
              <a:spcAft>
                <a:spcPct val="0"/>
              </a:spcAft>
              <a:defRPr sz="200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it-IT" sz="3200" b="1">
                <a:latin typeface="Frutiger LT Std 55 Roman"/>
              </a:rPr>
              <a:t>Cosa facciamo?</a:t>
            </a:r>
            <a:endParaRPr lang="it-IT" sz="3200" dirty="0"/>
          </a:p>
        </p:txBody>
      </p:sp>
      <p:sp>
        <p:nvSpPr>
          <p:cNvPr id="2" name="Titolo 1">
            <a:extLst>
              <a:ext uri="{FF2B5EF4-FFF2-40B4-BE49-F238E27FC236}">
                <a16:creationId xmlns:a16="http://schemas.microsoft.com/office/drawing/2014/main" id="{88AB27C7-10F9-4E75-A43F-76F9564E4615}"/>
              </a:ext>
            </a:extLst>
          </p:cNvPr>
          <p:cNvSpPr>
            <a:spLocks noGrp="1"/>
          </p:cNvSpPr>
          <p:nvPr>
            <p:ph type="title"/>
          </p:nvPr>
        </p:nvSpPr>
        <p:spPr/>
        <p:txBody>
          <a:bodyPr/>
          <a:lstStyle/>
          <a:p>
            <a:endParaRPr lang="it-IT" dirty="0"/>
          </a:p>
        </p:txBody>
      </p:sp>
      <p:pic>
        <p:nvPicPr>
          <p:cNvPr id="3" name="Immagine 2">
            <a:extLst>
              <a:ext uri="{FF2B5EF4-FFF2-40B4-BE49-F238E27FC236}">
                <a16:creationId xmlns:a16="http://schemas.microsoft.com/office/drawing/2014/main" id="{D79D59B6-B37C-4DA2-A9BA-E20C77448A24}"/>
              </a:ext>
            </a:extLst>
          </p:cNvPr>
          <p:cNvPicPr>
            <a:picLocks noChangeAspect="1"/>
          </p:cNvPicPr>
          <p:nvPr/>
        </p:nvPicPr>
        <p:blipFill>
          <a:blip r:embed="rId7"/>
          <a:stretch>
            <a:fillRect/>
          </a:stretch>
        </p:blipFill>
        <p:spPr>
          <a:xfrm>
            <a:off x="6400800" y="6197671"/>
            <a:ext cx="2895851" cy="676715"/>
          </a:xfrm>
          <a:prstGeom prst="rect">
            <a:avLst/>
          </a:prstGeom>
        </p:spPr>
      </p:pic>
    </p:spTree>
    <p:custDataLst>
      <p:tags r:id="rId1"/>
    </p:custDataLst>
    <p:extLst>
      <p:ext uri="{BB962C8B-B14F-4D97-AF65-F5344CB8AC3E}">
        <p14:creationId xmlns:p14="http://schemas.microsoft.com/office/powerpoint/2010/main" val="13992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B372A-6092-46A7-9EDD-C921A7D90095}"/>
              </a:ext>
            </a:extLst>
          </p:cNvPr>
          <p:cNvSpPr>
            <a:spLocks noGrp="1"/>
          </p:cNvSpPr>
          <p:nvPr>
            <p:ph type="title"/>
          </p:nvPr>
        </p:nvSpPr>
        <p:spPr>
          <a:xfrm>
            <a:off x="-76200" y="457200"/>
            <a:ext cx="9220200" cy="533400"/>
          </a:xfrm>
          <a:solidFill>
            <a:srgbClr val="005DAA"/>
          </a:solidFill>
        </p:spPr>
        <p:txBody>
          <a:bodyPr/>
          <a:lstStyle/>
          <a:p>
            <a:pPr algn="ctr"/>
            <a:r>
              <a:rPr lang="it-IT" sz="2400" b="1" dirty="0"/>
              <a:t>Strumenti a disposizione:</a:t>
            </a:r>
          </a:p>
        </p:txBody>
      </p:sp>
      <p:sp>
        <p:nvSpPr>
          <p:cNvPr id="3" name="Segnaposto contenuto 2">
            <a:extLst>
              <a:ext uri="{FF2B5EF4-FFF2-40B4-BE49-F238E27FC236}">
                <a16:creationId xmlns:a16="http://schemas.microsoft.com/office/drawing/2014/main" id="{52E9939C-2F5D-48D4-9472-7CFFC6A7724B}"/>
              </a:ext>
            </a:extLst>
          </p:cNvPr>
          <p:cNvSpPr>
            <a:spLocks noGrp="1"/>
          </p:cNvSpPr>
          <p:nvPr>
            <p:ph idx="1"/>
          </p:nvPr>
        </p:nvSpPr>
        <p:spPr>
          <a:xfrm>
            <a:off x="381000" y="1025236"/>
            <a:ext cx="8229600" cy="5299364"/>
          </a:xfrm>
        </p:spPr>
        <p:txBody>
          <a:bodyPr/>
          <a:lstStyle/>
          <a:p>
            <a:pPr algn="ctr">
              <a:lnSpc>
                <a:spcPct val="107000"/>
              </a:lnSpc>
              <a:spcAft>
                <a:spcPts val="800"/>
              </a:spcAft>
              <a:buFont typeface="Wingdings" panose="05000000000000000000" pitchFamily="2" charset="2"/>
              <a:buChar char="v"/>
            </a:pPr>
            <a:endParaRPr lang="it-IT" sz="600" b="1" u="sng" dirty="0">
              <a:effectLst/>
              <a:latin typeface="Arial Black" panose="020B0A04020102020204" pitchFamily="34" charset="0"/>
              <a:ea typeface="Calibri" panose="020F0502020204030204" pitchFamily="34" charset="0"/>
              <a:cs typeface="Times New Roman" panose="02020603050405020304" pitchFamily="18" charset="0"/>
            </a:endParaRPr>
          </a:p>
          <a:p>
            <a:pPr marL="1077913" indent="15875">
              <a:lnSpc>
                <a:spcPct val="107000"/>
              </a:lnSpc>
              <a:spcAft>
                <a:spcPts val="800"/>
              </a:spcAft>
              <a:buFont typeface="Wingdings" panose="05000000000000000000" pitchFamily="2" charset="2"/>
              <a:buChar char="v"/>
            </a:pPr>
            <a:r>
              <a:rPr lang="it-IT" sz="1800" b="1" u="sng" dirty="0">
                <a:effectLst/>
                <a:latin typeface="Arial Black" panose="020B0A04020102020204" pitchFamily="34" charset="0"/>
                <a:ea typeface="Calibri" panose="020F0502020204030204" pitchFamily="34" charset="0"/>
                <a:cs typeface="Times New Roman" panose="02020603050405020304" pitchFamily="18" charset="0"/>
              </a:rPr>
              <a:t>RETE DI RISORSE DISTRETTUALI</a:t>
            </a:r>
            <a:endParaRPr lang="it-IT" sz="800" b="1" dirty="0">
              <a:effectLst/>
              <a:latin typeface="Bahnschrift Light SemiCondensed" panose="020B0502040204020203"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it-IT" sz="1800" b="1" dirty="0">
                <a:effectLst/>
                <a:latin typeface="Georgia" panose="02040502050405020303" pitchFamily="18" charset="0"/>
                <a:ea typeface="Calibri" panose="020F0502020204030204" pitchFamily="34" charset="0"/>
                <a:cs typeface="Times New Roman" panose="02020603050405020304" pitchFamily="18" charset="0"/>
              </a:rPr>
              <a:t>Esperti mentori nella pianificazione dei progetti, nelle aree d’intervento e con le sovvenzioni Rotary.</a:t>
            </a:r>
            <a:endParaRPr lang="it-IT" sz="1800" dirty="0">
              <a:effectLst/>
              <a:latin typeface="Georgia" panose="02040502050405020303"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it-IT" sz="1800" b="1" dirty="0">
                <a:effectLst/>
                <a:latin typeface="Georgia" panose="02040502050405020303" pitchFamily="18" charset="0"/>
                <a:ea typeface="Calibri" panose="020F0502020204030204" pitchFamily="34" charset="0"/>
                <a:cs typeface="Times New Roman" panose="02020603050405020304" pitchFamily="18" charset="0"/>
              </a:rPr>
              <a:t>(Disponibile sul sito web del tuo distretto o tramite il Presidente di commissione distrettuale Azione internazionale)</a:t>
            </a:r>
            <a:endParaRPr lang="it-IT" sz="1800" dirty="0">
              <a:effectLst/>
              <a:latin typeface="Georgia" panose="02040502050405020303" pitchFamily="18" charset="0"/>
              <a:ea typeface="Calibri" panose="020F0502020204030204" pitchFamily="34" charset="0"/>
              <a:cs typeface="Times New Roman" panose="02020603050405020304" pitchFamily="18" charset="0"/>
            </a:endParaRPr>
          </a:p>
          <a:p>
            <a:pPr marL="1077913" indent="15875">
              <a:lnSpc>
                <a:spcPct val="107000"/>
              </a:lnSpc>
              <a:spcAft>
                <a:spcPts val="800"/>
              </a:spcAft>
              <a:buFont typeface="Wingdings" panose="05000000000000000000" pitchFamily="2" charset="2"/>
              <a:buChar char="v"/>
            </a:pPr>
            <a:r>
              <a:rPr lang="it-IT" sz="1800" b="1" u="sng" dirty="0">
                <a:latin typeface="Arial Black" panose="020B0A04020102020204" pitchFamily="34" charset="0"/>
                <a:cs typeface="Times New Roman" panose="02020603050405020304" pitchFamily="18" charset="0"/>
              </a:rPr>
              <a:t>PUBBLICAZIONI</a:t>
            </a:r>
          </a:p>
          <a:p>
            <a:pPr marL="0" indent="0">
              <a:lnSpc>
                <a:spcPct val="107000"/>
              </a:lnSpc>
              <a:spcAft>
                <a:spcPts val="800"/>
              </a:spcAft>
              <a:buNone/>
            </a:pPr>
            <a:r>
              <a:rPr lang="it-IT" sz="1800" b="1" dirty="0">
                <a:effectLst/>
                <a:latin typeface="Georgia" panose="02040502050405020303" pitchFamily="18" charset="0"/>
                <a:ea typeface="Calibri" panose="020F0502020204030204" pitchFamily="34" charset="0"/>
                <a:cs typeface="Times New Roman" panose="02020603050405020304" pitchFamily="18" charset="0"/>
              </a:rPr>
              <a:t>Strumenti di valutazione della comunità · Guida alle sovvenzioni globali. (Disponibili in Il mio Rotary)</a:t>
            </a:r>
            <a:endParaRPr lang="it-IT" sz="1800" dirty="0">
              <a:effectLst/>
              <a:latin typeface="Georgia" panose="02040502050405020303" pitchFamily="18" charset="0"/>
              <a:ea typeface="Calibri" panose="020F0502020204030204" pitchFamily="34" charset="0"/>
              <a:cs typeface="Times New Roman" panose="02020603050405020304" pitchFamily="18" charset="0"/>
            </a:endParaRPr>
          </a:p>
          <a:p>
            <a:pPr marL="1077913" indent="15875">
              <a:lnSpc>
                <a:spcPct val="107000"/>
              </a:lnSpc>
              <a:spcAft>
                <a:spcPts val="800"/>
              </a:spcAft>
              <a:buFont typeface="Wingdings" panose="05000000000000000000" pitchFamily="2" charset="2"/>
              <a:buChar char="v"/>
            </a:pPr>
            <a:r>
              <a:rPr lang="it-IT" sz="1800" b="1" u="sng" dirty="0">
                <a:latin typeface="Arial Black" panose="020B0A04020102020204" pitchFamily="34" charset="0"/>
                <a:cs typeface="Times New Roman" panose="02020603050405020304" pitchFamily="18" charset="0"/>
              </a:rPr>
              <a:t>STRUMENTI ONLINE</a:t>
            </a:r>
          </a:p>
          <a:p>
            <a:pPr marL="0" indent="0">
              <a:lnSpc>
                <a:spcPct val="107000"/>
              </a:lnSpc>
              <a:spcAft>
                <a:spcPts val="800"/>
              </a:spcAft>
              <a:buNone/>
            </a:pPr>
            <a:r>
              <a:rPr lang="it-IT" sz="1800" b="1" dirty="0">
                <a:effectLst/>
                <a:latin typeface="Georgia" panose="02040502050405020303" pitchFamily="18" charset="0"/>
                <a:ea typeface="Calibri" panose="020F0502020204030204" pitchFamily="34" charset="0"/>
                <a:cs typeface="Times New Roman" panose="02020603050405020304" pitchFamily="18" charset="0"/>
              </a:rPr>
              <a:t>Rotary showcase · Rotary </a:t>
            </a:r>
            <a:r>
              <a:rPr lang="it-IT" sz="1800" b="1" dirty="0" err="1">
                <a:effectLst/>
                <a:latin typeface="Georgia" panose="02040502050405020303" pitchFamily="18" charset="0"/>
                <a:ea typeface="Calibri" panose="020F0502020204030204" pitchFamily="34" charset="0"/>
                <a:cs typeface="Times New Roman" panose="02020603050405020304" pitchFamily="18" charset="0"/>
              </a:rPr>
              <a:t>ideas</a:t>
            </a:r>
            <a:r>
              <a:rPr lang="it-IT" sz="1800" b="1" dirty="0">
                <a:effectLst/>
                <a:latin typeface="Georgia" panose="02040502050405020303" pitchFamily="18" charset="0"/>
                <a:ea typeface="Calibri" panose="020F0502020204030204" pitchFamily="34" charset="0"/>
                <a:cs typeface="Times New Roman" panose="02020603050405020304" pitchFamily="18" charset="0"/>
              </a:rPr>
              <a:t> · Gruppi di discussione · informazioni di base sulla Commissione progetti di service di club.</a:t>
            </a:r>
            <a:endParaRPr lang="it-IT" sz="1800" dirty="0">
              <a:latin typeface="Georgia" panose="02040502050405020303"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it-IT" sz="1800" b="1" dirty="0">
                <a:effectLst/>
                <a:latin typeface="Georgia" panose="02040502050405020303" pitchFamily="18" charset="0"/>
                <a:ea typeface="Calibri" panose="020F0502020204030204" pitchFamily="34" charset="0"/>
                <a:cs typeface="Times New Roman" panose="02020603050405020304" pitchFamily="18" charset="0"/>
              </a:rPr>
              <a:t>(Disponibili in Il mio Rotary)</a:t>
            </a:r>
            <a:endParaRPr lang="it-IT" sz="1800" dirty="0">
              <a:effectLst/>
              <a:latin typeface="Georgia" panose="02040502050405020303" pitchFamily="18" charset="0"/>
              <a:ea typeface="Calibri" panose="020F0502020204030204" pitchFamily="34" charset="0"/>
              <a:cs typeface="Times New Roman" panose="02020603050405020304" pitchFamily="18" charset="0"/>
            </a:endParaRPr>
          </a:p>
          <a:p>
            <a:endParaRPr lang="it-IT" dirty="0"/>
          </a:p>
        </p:txBody>
      </p:sp>
      <p:pic>
        <p:nvPicPr>
          <p:cNvPr id="5" name="Elemento grafico 4" descr="Pubblico di riferimento">
            <a:extLst>
              <a:ext uri="{FF2B5EF4-FFF2-40B4-BE49-F238E27FC236}">
                <a16:creationId xmlns:a16="http://schemas.microsoft.com/office/drawing/2014/main" id="{DA9F25BA-A3F3-40FE-BB3B-70720C87EE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1143000"/>
            <a:ext cx="703118" cy="703118"/>
          </a:xfrm>
          <a:prstGeom prst="rect">
            <a:avLst/>
          </a:prstGeom>
        </p:spPr>
      </p:pic>
      <p:pic>
        <p:nvPicPr>
          <p:cNvPr id="7" name="Elemento grafico 6" descr="Libri">
            <a:extLst>
              <a:ext uri="{FF2B5EF4-FFF2-40B4-BE49-F238E27FC236}">
                <a16:creationId xmlns:a16="http://schemas.microsoft.com/office/drawing/2014/main" id="{2D189A21-464A-4F1F-B4AC-891EB5C976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000" y="3124200"/>
            <a:ext cx="609600" cy="609600"/>
          </a:xfrm>
          <a:prstGeom prst="rect">
            <a:avLst/>
          </a:prstGeom>
        </p:spPr>
      </p:pic>
      <p:pic>
        <p:nvPicPr>
          <p:cNvPr id="11" name="Elemento grafico 10" descr="Internet">
            <a:extLst>
              <a:ext uri="{FF2B5EF4-FFF2-40B4-BE49-F238E27FC236}">
                <a16:creationId xmlns:a16="http://schemas.microsoft.com/office/drawing/2014/main" id="{EA550EAE-6E69-44AD-85CE-DE322D63BF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471" y="4191000"/>
            <a:ext cx="691243" cy="691243"/>
          </a:xfrm>
          <a:prstGeom prst="rect">
            <a:avLst/>
          </a:prstGeom>
        </p:spPr>
      </p:pic>
      <p:pic>
        <p:nvPicPr>
          <p:cNvPr id="4" name="Immagine 3">
            <a:extLst>
              <a:ext uri="{FF2B5EF4-FFF2-40B4-BE49-F238E27FC236}">
                <a16:creationId xmlns:a16="http://schemas.microsoft.com/office/drawing/2014/main" id="{6614BE0D-5732-46FE-B8D3-0BCE3E54F077}"/>
              </a:ext>
            </a:extLst>
          </p:cNvPr>
          <p:cNvPicPr>
            <a:picLocks noChangeAspect="1"/>
          </p:cNvPicPr>
          <p:nvPr/>
        </p:nvPicPr>
        <p:blipFill>
          <a:blip r:embed="rId9"/>
          <a:stretch>
            <a:fillRect/>
          </a:stretch>
        </p:blipFill>
        <p:spPr>
          <a:xfrm>
            <a:off x="6477000" y="6181285"/>
            <a:ext cx="2895851" cy="676715"/>
          </a:xfrm>
          <a:prstGeom prst="rect">
            <a:avLst/>
          </a:prstGeom>
        </p:spPr>
      </p:pic>
    </p:spTree>
    <p:extLst>
      <p:ext uri="{BB962C8B-B14F-4D97-AF65-F5344CB8AC3E}">
        <p14:creationId xmlns:p14="http://schemas.microsoft.com/office/powerpoint/2010/main" val="4100177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1156694" y="2894218"/>
            <a:ext cx="683061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914400" rtl="0" eaLnBrk="1" fontAlgn="base" latinLnBrk="0" hangingPunct="1">
              <a:lnSpc>
                <a:spcPct val="100000"/>
              </a:lnSpc>
              <a:spcBef>
                <a:spcPts val="375"/>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2400" b="1" i="0" u="none" strike="noStrike" kern="1200" cap="none" spc="0" normalizeH="0" baseline="0" noProof="0" dirty="0">
              <a:ln>
                <a:noFill/>
              </a:ln>
              <a:solidFill>
                <a:srgbClr val="FFFFFF"/>
              </a:solidFill>
              <a:effectLst/>
              <a:uLnTx/>
              <a:uFillTx/>
              <a:latin typeface="Arial" pitchFamily="34" charset="0"/>
              <a:ea typeface="Microsoft YaHei" panose="020B0503020204020204" pitchFamily="34" charset="-122"/>
              <a:cs typeface="Arial" panose="020B0604020202020204" pitchFamily="34" charset="0"/>
            </a:endParaRP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6" y="636958"/>
            <a:ext cx="9172575" cy="581025"/>
          </a:xfrm>
          <a:prstGeom prst="rect">
            <a:avLst/>
          </a:prstGeom>
          <a:solidFill>
            <a:srgbClr val="005DAA"/>
          </a:solidFill>
          <a:ln>
            <a:noFill/>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itchFamily="34" charset="0"/>
              <a:ea typeface="ヒラギノ角ゴ Pro W3" charset="-128"/>
              <a:cs typeface="+mn-cs"/>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28575" y="68283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914400" rtl="0" eaLnBrk="1" fontAlgn="base" latinLnBrk="0" hangingPunct="1">
              <a:lnSpc>
                <a:spcPct val="100000"/>
              </a:lnSpc>
              <a:spcBef>
                <a:spcPts val="37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DRN – </a:t>
            </a:r>
            <a:r>
              <a:rPr kumimoji="0" lang="it-IT" altLang="it-IT" sz="3000" b="1" i="0" u="none" strike="noStrike" kern="1200" cap="none" spc="0" normalizeH="0" baseline="0" noProof="0" dirty="0" err="1">
                <a:ln>
                  <a:noFill/>
                </a:ln>
                <a:solidFill>
                  <a:prstClr val="white"/>
                </a:solidFill>
                <a:effectLst/>
                <a:uLnTx/>
                <a:uFillTx/>
                <a:latin typeface="Arial" pitchFamily="34" charset="0"/>
                <a:ea typeface="ヒラギノ角ゴ Pro W3" charset="-128"/>
                <a:cs typeface="Arial" panose="020B0604020202020204" pitchFamily="34" charset="0"/>
              </a:rPr>
              <a:t>District</a:t>
            </a: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 Resource Network</a:t>
            </a:r>
            <a:endParaRPr kumimoji="0" lang="it-IT" altLang="it-IT" sz="21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endParaRPr>
          </a:p>
          <a:p>
            <a:pPr marL="0" marR="0" lvl="0" indent="0" algn="ctr" defTabSz="914400" rtl="0" eaLnBrk="1" fontAlgn="base" latinLnBrk="0" hangingPunct="1">
              <a:lnSpc>
                <a:spcPct val="100000"/>
              </a:lnSpc>
              <a:spcBef>
                <a:spcPts val="37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800" b="1" i="0" u="none" strike="noStrike" kern="1200" cap="none" spc="0" normalizeH="0" baseline="0" noProof="0" dirty="0">
              <a:ln>
                <a:noFill/>
              </a:ln>
              <a:solidFill>
                <a:srgbClr val="3155A4"/>
              </a:solidFill>
              <a:effectLst/>
              <a:uLnTx/>
              <a:uFillTx/>
              <a:latin typeface="Arial" pitchFamily="34" charset="0"/>
              <a:ea typeface="ヒラギノ角ゴ Pro W3" charset="-128"/>
              <a:cs typeface="+mn-cs"/>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050" b="1" i="0" u="none" strike="noStrike" kern="1200" cap="none" spc="0" normalizeH="0" baseline="0" noProof="0" dirty="0">
              <a:ln>
                <a:noFill/>
              </a:ln>
              <a:solidFill>
                <a:srgbClr val="000066"/>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10" name="CasellaDiTesto 9">
            <a:extLst>
              <a:ext uri="{FF2B5EF4-FFF2-40B4-BE49-F238E27FC236}">
                <a16:creationId xmlns:a16="http://schemas.microsoft.com/office/drawing/2014/main" id="{816CA939-1468-4D02-A3E0-B068C65DA5E1}"/>
              </a:ext>
            </a:extLst>
          </p:cNvPr>
          <p:cNvSpPr txBox="1"/>
          <p:nvPr/>
        </p:nvSpPr>
        <p:spPr>
          <a:xfrm>
            <a:off x="598269" y="1342538"/>
            <a:ext cx="7918881" cy="224676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L’Elenco di Esperti (DRN) è, dunque, una rete di Risorse distrettuali GRATUITA composta da Rotariani i quali hanno competenze ed esperienze utili per supportare i Club nell’ideare, costruire, realizzare e valutare Global </a:t>
            </a:r>
            <a:r>
              <a:rPr kumimoji="0" lang="it-IT" sz="2000" b="0" i="0" u="none" strike="noStrike" kern="1200" cap="none" spc="0" normalizeH="0" baseline="0" noProof="0" dirty="0" err="1">
                <a:ln>
                  <a:noFill/>
                </a:ln>
                <a:solidFill>
                  <a:srgbClr val="000000"/>
                </a:solidFill>
                <a:effectLst/>
                <a:uLnTx/>
                <a:uFillTx/>
                <a:latin typeface="Arial" pitchFamily="34" charset="0"/>
                <a:ea typeface="ヒラギノ角ゴ Pro W3" charset="-128"/>
                <a:cs typeface="+mn-cs"/>
              </a:rPr>
              <a:t>Grants</a:t>
            </a:r>
            <a:r>
              <a:rPr kumimoji="0" lang="it-IT" sz="2000" b="0"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 o altri progetti di particolare complessità svolti all’estero. Il DRN dà una visione da parte terza del progetto e un parere per conto del Rotary GRATUITO </a:t>
            </a:r>
            <a:r>
              <a:rPr kumimoji="0" lang="it-IT" sz="2000" b="0" i="0" u="none" strike="noStrike" kern="1200" cap="none" spc="0" normalizeH="0" baseline="0" noProof="0" dirty="0" err="1">
                <a:ln>
                  <a:noFill/>
                </a:ln>
                <a:solidFill>
                  <a:srgbClr val="000000"/>
                </a:solidFill>
                <a:effectLst/>
                <a:uLnTx/>
                <a:uFillTx/>
                <a:latin typeface="Arial" pitchFamily="34" charset="0"/>
                <a:ea typeface="ヒラギノ角ゴ Pro W3" charset="-128"/>
                <a:cs typeface="+mn-cs"/>
              </a:rPr>
              <a:t>affinchè</a:t>
            </a:r>
            <a:r>
              <a:rPr kumimoji="0" lang="it-IT" sz="2000" b="0"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 i club possano realizzare Global Grant importanti utili e sostenibili</a:t>
            </a:r>
          </a:p>
        </p:txBody>
      </p:sp>
      <p:pic>
        <p:nvPicPr>
          <p:cNvPr id="4" name="Immagine 3">
            <a:extLst>
              <a:ext uri="{FF2B5EF4-FFF2-40B4-BE49-F238E27FC236}">
                <a16:creationId xmlns:a16="http://schemas.microsoft.com/office/drawing/2014/main" id="{7EB7FBC7-76F4-4F43-AA56-6DAB744B673E}"/>
              </a:ext>
            </a:extLst>
          </p:cNvPr>
          <p:cNvPicPr>
            <a:picLocks noChangeAspect="1"/>
          </p:cNvPicPr>
          <p:nvPr/>
        </p:nvPicPr>
        <p:blipFill>
          <a:blip r:embed="rId2"/>
          <a:stretch>
            <a:fillRect/>
          </a:stretch>
        </p:blipFill>
        <p:spPr>
          <a:xfrm>
            <a:off x="2823217" y="3599798"/>
            <a:ext cx="3468983" cy="2002279"/>
          </a:xfrm>
          <a:prstGeom prst="rect">
            <a:avLst/>
          </a:prstGeom>
        </p:spPr>
      </p:pic>
      <p:sp>
        <p:nvSpPr>
          <p:cNvPr id="11" name="CasellaDiTesto 10">
            <a:extLst>
              <a:ext uri="{FF2B5EF4-FFF2-40B4-BE49-F238E27FC236}">
                <a16:creationId xmlns:a16="http://schemas.microsoft.com/office/drawing/2014/main" id="{1667058E-0656-459A-BE5F-EFA626DAB426}"/>
              </a:ext>
            </a:extLst>
          </p:cNvPr>
          <p:cNvSpPr txBox="1"/>
          <p:nvPr/>
        </p:nvSpPr>
        <p:spPr>
          <a:xfrm>
            <a:off x="261358" y="5664221"/>
            <a:ext cx="8300640"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958D85"/>
                </a:solidFill>
                <a:effectLst/>
                <a:uLnTx/>
                <a:uFillTx/>
                <a:latin typeface="Arial" pitchFamily="34" charset="0"/>
                <a:ea typeface="ヒラギノ角ゴ Pro W3" charset="-128"/>
                <a:cs typeface="+mn-cs"/>
              </a:rPr>
              <a:t>Video sul DRN https://www.youtube.com/watch?v=EJXQTvbCiPA&amp;feature=youtu.be</a:t>
            </a:r>
          </a:p>
        </p:txBody>
      </p:sp>
      <p:pic>
        <p:nvPicPr>
          <p:cNvPr id="2" name="Immagine 1">
            <a:extLst>
              <a:ext uri="{FF2B5EF4-FFF2-40B4-BE49-F238E27FC236}">
                <a16:creationId xmlns:a16="http://schemas.microsoft.com/office/drawing/2014/main" id="{E8BB340C-09BA-48F7-91A0-BA38416B45E6}"/>
              </a:ext>
            </a:extLst>
          </p:cNvPr>
          <p:cNvPicPr>
            <a:picLocks noChangeAspect="1"/>
          </p:cNvPicPr>
          <p:nvPr/>
        </p:nvPicPr>
        <p:blipFill>
          <a:blip r:embed="rId3"/>
          <a:stretch>
            <a:fillRect/>
          </a:stretch>
        </p:blipFill>
        <p:spPr>
          <a:xfrm>
            <a:off x="6363467" y="6175163"/>
            <a:ext cx="2895851" cy="676715"/>
          </a:xfrm>
          <a:prstGeom prst="rect">
            <a:avLst/>
          </a:prstGeom>
        </p:spPr>
      </p:pic>
    </p:spTree>
    <p:extLst>
      <p:ext uri="{BB962C8B-B14F-4D97-AF65-F5344CB8AC3E}">
        <p14:creationId xmlns:p14="http://schemas.microsoft.com/office/powerpoint/2010/main" val="367581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9288379" cy="533400"/>
          </a:xfrm>
          <a:solidFill>
            <a:srgbClr val="005DAA"/>
          </a:solidFill>
        </p:spPr>
        <p:txBody>
          <a:bodyPr/>
          <a:lstStyle/>
          <a:p>
            <a:r>
              <a:rPr lang="en-US" b="1" dirty="0">
                <a:latin typeface="Arial Narrow" panose="020B0606020202030204" pitchFamily="34" charset="0"/>
              </a:rPr>
              <a:t>           DRN : Rete </a:t>
            </a:r>
            <a:r>
              <a:rPr lang="en-US" b="1" dirty="0" err="1">
                <a:latin typeface="Arial Narrow" panose="020B0606020202030204" pitchFamily="34" charset="0"/>
              </a:rPr>
              <a:t>Distrettuale</a:t>
            </a:r>
            <a:r>
              <a:rPr lang="en-US" b="1" dirty="0">
                <a:latin typeface="Arial Narrow" panose="020B0606020202030204" pitchFamily="34" charset="0"/>
              </a:rPr>
              <a:t> </a:t>
            </a:r>
            <a:r>
              <a:rPr lang="en-US" b="1" dirty="0" err="1">
                <a:latin typeface="Arial Narrow" panose="020B0606020202030204" pitchFamily="34" charset="0"/>
              </a:rPr>
              <a:t>delle</a:t>
            </a:r>
            <a:r>
              <a:rPr lang="en-US" b="1" dirty="0">
                <a:latin typeface="Arial Narrow" panose="020B0606020202030204" pitchFamily="34" charset="0"/>
              </a:rPr>
              <a:t> </a:t>
            </a:r>
            <a:r>
              <a:rPr lang="en-US" b="1" dirty="0" err="1">
                <a:latin typeface="Arial Narrow" panose="020B0606020202030204" pitchFamily="34" charset="0"/>
              </a:rPr>
              <a:t>Risorse</a:t>
            </a:r>
            <a:r>
              <a:rPr lang="en-US" b="1" dirty="0">
                <a:latin typeface="Arial Narrow" panose="020B0606020202030204" pitchFamily="34" charset="0"/>
              </a:rPr>
              <a:t>: Tipi di </a:t>
            </a:r>
            <a:r>
              <a:rPr lang="en-US" b="1" dirty="0" err="1">
                <a:latin typeface="Arial Narrow" panose="020B0606020202030204" pitchFamily="34" charset="0"/>
              </a:rPr>
              <a:t>competenze</a:t>
            </a:r>
            <a:endParaRPr lang="fr-FR" b="1" dirty="0">
              <a:latin typeface="Arial Narrow" panose="020B0606020202030204" pitchFamily="34" charset="0"/>
            </a:endParaRPr>
          </a:p>
        </p:txBody>
      </p:sp>
      <p:graphicFrame>
        <p:nvGraphicFramePr>
          <p:cNvPr id="6" name="Diagram 5"/>
          <p:cNvGraphicFramePr/>
          <p:nvPr/>
        </p:nvGraphicFramePr>
        <p:xfrm>
          <a:off x="35859" y="1116106"/>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magine 3">
            <a:extLst>
              <a:ext uri="{FF2B5EF4-FFF2-40B4-BE49-F238E27FC236}">
                <a16:creationId xmlns:a16="http://schemas.microsoft.com/office/drawing/2014/main" id="{A8C94EA7-964D-49E3-A2BF-87A54BACBFC0}"/>
              </a:ext>
            </a:extLst>
          </p:cNvPr>
          <p:cNvPicPr>
            <a:picLocks noChangeAspect="1"/>
          </p:cNvPicPr>
          <p:nvPr/>
        </p:nvPicPr>
        <p:blipFill>
          <a:blip r:embed="rId9"/>
          <a:stretch>
            <a:fillRect/>
          </a:stretch>
        </p:blipFill>
        <p:spPr>
          <a:xfrm>
            <a:off x="6279322" y="6181285"/>
            <a:ext cx="2895851" cy="676715"/>
          </a:xfrm>
          <a:prstGeom prst="rect">
            <a:avLst/>
          </a:prstGeom>
        </p:spPr>
      </p:pic>
    </p:spTree>
    <p:custDataLst>
      <p:tags r:id="rId1"/>
    </p:custDataLst>
    <p:extLst>
      <p:ext uri="{BB962C8B-B14F-4D97-AF65-F5344CB8AC3E}">
        <p14:creationId xmlns:p14="http://schemas.microsoft.com/office/powerpoint/2010/main" val="3711613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381000"/>
            <a:ext cx="9106711" cy="533400"/>
          </a:xfrm>
          <a:prstGeom prst="rect">
            <a:avLst/>
          </a:prstGeom>
          <a:solidFill>
            <a:srgbClr val="005DAA"/>
          </a:solidFill>
        </p:spPr>
        <p:txBody>
          <a:bodyPr lIns="0" tIns="0" rIns="0" bIns="0" anchor="ctr" anchorCtr="0"/>
          <a:lstStyle>
            <a:lvl1pPr algn="l" defTabSz="457200" rtl="0" eaLnBrk="0" fontAlgn="base" hangingPunct="0">
              <a:spcBef>
                <a:spcPct val="0"/>
              </a:spcBef>
              <a:spcAft>
                <a:spcPct val="0"/>
              </a:spcAft>
              <a:defRPr sz="2000" kern="1200">
                <a:solidFill>
                  <a:schemeClr val="bg1"/>
                </a:solidFill>
                <a:latin typeface="Arial Narrow"/>
                <a:ea typeface="MS PGothic" pitchFamily="34" charset="-128"/>
                <a:cs typeface="Arial Narrow"/>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Narrow"/>
                <a:ea typeface="MS PGothic" pitchFamily="34" charset="-128"/>
              </a:rPr>
              <a:t>         </a:t>
            </a:r>
            <a:r>
              <a:rPr kumimoji="0" lang="en-US" sz="2000" b="1" i="0" u="none" strike="noStrike" kern="1200" cap="none" spc="0" normalizeH="0" baseline="0" noProof="0" dirty="0" err="1">
                <a:ln>
                  <a:noFill/>
                </a:ln>
                <a:solidFill>
                  <a:prstClr val="white"/>
                </a:solidFill>
                <a:effectLst/>
                <a:uLnTx/>
                <a:uFillTx/>
                <a:latin typeface="Arial Narrow"/>
                <a:ea typeface="MS PGothic" pitchFamily="34" charset="-128"/>
              </a:rPr>
              <a:t>Aree</a:t>
            </a:r>
            <a:r>
              <a:rPr kumimoji="0" lang="en-US" sz="2000" b="1" i="0" u="none" strike="noStrike" kern="1200" cap="none" spc="0" normalizeH="0" baseline="0" noProof="0" dirty="0">
                <a:ln>
                  <a:noFill/>
                </a:ln>
                <a:solidFill>
                  <a:prstClr val="white"/>
                </a:solidFill>
                <a:effectLst/>
                <a:uLnTx/>
                <a:uFillTx/>
                <a:latin typeface="Arial Narrow"/>
                <a:ea typeface="MS PGothic" pitchFamily="34" charset="-128"/>
              </a:rPr>
              <a:t> Focus e DRN</a:t>
            </a:r>
            <a:endParaRPr kumimoji="0" lang="fr-FR" sz="2000" b="1" i="0" u="none" strike="noStrike" kern="1200" cap="none" spc="0" normalizeH="0" baseline="0" noProof="0" dirty="0">
              <a:ln>
                <a:noFill/>
              </a:ln>
              <a:solidFill>
                <a:prstClr val="white"/>
              </a:solidFill>
              <a:effectLst/>
              <a:uLnTx/>
              <a:uFillTx/>
              <a:latin typeface="Arial Narrow"/>
              <a:ea typeface="MS PGothic" pitchFamily="34" charset="-128"/>
            </a:endParaRPr>
          </a:p>
        </p:txBody>
      </p:sp>
      <p:sp>
        <p:nvSpPr>
          <p:cNvPr id="6" name="Flowchart: Connector 56"/>
          <p:cNvSpPr/>
          <p:nvPr/>
        </p:nvSpPr>
        <p:spPr>
          <a:xfrm>
            <a:off x="226134" y="965249"/>
            <a:ext cx="1738088" cy="1832429"/>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Pace e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prevenzione</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dei</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conflitti</a:t>
            </a: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 name="Flowchart: Connector 56"/>
          <p:cNvSpPr/>
          <p:nvPr/>
        </p:nvSpPr>
        <p:spPr>
          <a:xfrm>
            <a:off x="3847700" y="30418"/>
            <a:ext cx="1738088" cy="1832429"/>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Acqua</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e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Strutture</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Igienico</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Sanitarie</a:t>
            </a: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 name="Flowchart: Connector 56"/>
          <p:cNvSpPr/>
          <p:nvPr/>
        </p:nvSpPr>
        <p:spPr>
          <a:xfrm>
            <a:off x="7180651" y="866388"/>
            <a:ext cx="1738088" cy="1832429"/>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Prevenzione</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e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Cura</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Malattie</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p>
        </p:txBody>
      </p:sp>
      <p:sp>
        <p:nvSpPr>
          <p:cNvPr id="11" name="Flowchart: Connector 56"/>
          <p:cNvSpPr/>
          <p:nvPr/>
        </p:nvSpPr>
        <p:spPr>
          <a:xfrm>
            <a:off x="321467" y="4205733"/>
            <a:ext cx="1738088" cy="1832429"/>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Ambiente</a:t>
            </a: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 name="Flowchart: Connector 56"/>
          <p:cNvSpPr/>
          <p:nvPr/>
        </p:nvSpPr>
        <p:spPr>
          <a:xfrm>
            <a:off x="2956276" y="4952775"/>
            <a:ext cx="1631507" cy="1775029"/>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Sviluppo</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economico</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comunitario</a:t>
            </a:r>
            <a:endPar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3" name="Flowchart: Connector 56"/>
          <p:cNvSpPr/>
          <p:nvPr/>
        </p:nvSpPr>
        <p:spPr>
          <a:xfrm>
            <a:off x="5070731" y="4911164"/>
            <a:ext cx="2051213" cy="1832429"/>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Alfabetizzazione</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ed</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educazione</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di base</a:t>
            </a:r>
          </a:p>
        </p:txBody>
      </p:sp>
      <p:grpSp>
        <p:nvGrpSpPr>
          <p:cNvPr id="28" name="Gruppo 27"/>
          <p:cNvGrpSpPr/>
          <p:nvPr/>
        </p:nvGrpSpPr>
        <p:grpSpPr>
          <a:xfrm>
            <a:off x="2476517" y="2450022"/>
            <a:ext cx="3957611" cy="2048596"/>
            <a:chOff x="3469489" y="3552570"/>
            <a:chExt cx="5628603" cy="2913559"/>
          </a:xfrm>
        </p:grpSpPr>
        <p:sp>
          <p:nvSpPr>
            <p:cNvPr id="2" name="Ovale 1"/>
            <p:cNvSpPr/>
            <p:nvPr/>
          </p:nvSpPr>
          <p:spPr>
            <a:xfrm>
              <a:off x="4142192" y="4652452"/>
              <a:ext cx="4948790" cy="620402"/>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it-IT" sz="1547" b="0" i="0" u="none" strike="noStrike" kern="1200" cap="none" spc="0" normalizeH="0" baseline="0" noProof="0">
                <a:ln>
                  <a:noFill/>
                </a:ln>
                <a:solidFill>
                  <a:srgbClr val="FFFFFF"/>
                </a:solidFill>
                <a:effectLst/>
                <a:uLnTx/>
                <a:uFillTx/>
                <a:latin typeface="Calibri"/>
                <a:ea typeface="ヒラギノ角ゴ Pro W3" charset="-128"/>
                <a:cs typeface="+mn-cs"/>
                <a:sym typeface="Helvetica Neue Medium"/>
              </a:endParaRPr>
            </a:p>
          </p:txBody>
        </p:sp>
        <p:sp>
          <p:nvSpPr>
            <p:cNvPr id="20" name="CasellaDiTesto 19"/>
            <p:cNvSpPr txBox="1"/>
            <p:nvPr/>
          </p:nvSpPr>
          <p:spPr>
            <a:xfrm>
              <a:off x="5361462" y="4542023"/>
              <a:ext cx="2314425" cy="841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it-IT" sz="3375" b="1"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rPr>
                <a:t>DRN</a:t>
              </a:r>
            </a:p>
          </p:txBody>
        </p:sp>
        <p:sp>
          <p:nvSpPr>
            <p:cNvPr id="23" name="Rettangolo 22"/>
            <p:cNvSpPr/>
            <p:nvPr/>
          </p:nvSpPr>
          <p:spPr>
            <a:xfrm rot="326524">
              <a:off x="4142192" y="4213581"/>
              <a:ext cx="4955900" cy="2252548"/>
            </a:xfrm>
            <a:prstGeom prst="rect">
              <a:avLst/>
            </a:prstGeom>
            <a:noFill/>
          </p:spPr>
          <p:txBody>
            <a:bodyPr spcFirstLastPara="1" wrap="none" lIns="64294" tIns="32147" rIns="64294" bIns="32147" numCol="1">
              <a:prstTxWarp prst="textArchUp">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531" b="0" i="0" u="none" strike="noStrike" kern="1200" cap="none" spc="35" normalizeH="0" baseline="0" noProof="0" dirty="0">
                  <a:ln w="9525" cmpd="sng">
                    <a:solidFill>
                      <a:srgbClr val="01B4E7"/>
                    </a:solidFill>
                    <a:prstDash val="solid"/>
                  </a:ln>
                  <a:solidFill>
                    <a:srgbClr val="70AD47">
                      <a:tint val="1000"/>
                    </a:srgbClr>
                  </a:solidFill>
                  <a:effectLst>
                    <a:glow rad="38100">
                      <a:srgbClr val="01B4E7">
                        <a:alpha val="40000"/>
                      </a:srgbClr>
                    </a:glow>
                  </a:effectLst>
                  <a:uLnTx/>
                  <a:uFillTx/>
                  <a:latin typeface="Arial" pitchFamily="34" charset="0"/>
                  <a:ea typeface="ヒラギノ角ゴ Pro W3" charset="-128"/>
                  <a:cs typeface="+mn-cs"/>
                </a:rPr>
                <a:t>Competenze generali</a:t>
              </a:r>
            </a:p>
          </p:txBody>
        </p:sp>
        <p:sp>
          <p:nvSpPr>
            <p:cNvPr id="27" name="Rettangolo 26"/>
            <p:cNvSpPr/>
            <p:nvPr/>
          </p:nvSpPr>
          <p:spPr>
            <a:xfrm rot="11357459">
              <a:off x="3469489" y="3552570"/>
              <a:ext cx="4955900" cy="2252548"/>
            </a:xfrm>
            <a:prstGeom prst="rect">
              <a:avLst/>
            </a:prstGeom>
            <a:noFill/>
          </p:spPr>
          <p:txBody>
            <a:bodyPr spcFirstLastPara="1" wrap="none" lIns="64294" tIns="32147" rIns="64294" bIns="32147" numCol="1">
              <a:prstTxWarp prst="textArchUp">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531" b="0" i="0" u="none" strike="noStrike" kern="1200" cap="none" spc="35" normalizeH="0" baseline="0" noProof="0" dirty="0">
                  <a:ln w="9525" cmpd="sng">
                    <a:solidFill>
                      <a:srgbClr val="01B4E7"/>
                    </a:solidFill>
                    <a:prstDash val="solid"/>
                  </a:ln>
                  <a:solidFill>
                    <a:srgbClr val="70AD47">
                      <a:tint val="1000"/>
                    </a:srgbClr>
                  </a:solidFill>
                  <a:effectLst>
                    <a:glow rad="38100">
                      <a:srgbClr val="01B4E7">
                        <a:alpha val="40000"/>
                      </a:srgbClr>
                    </a:glow>
                  </a:effectLst>
                  <a:uLnTx/>
                  <a:uFillTx/>
                  <a:latin typeface="Arial" pitchFamily="34" charset="0"/>
                  <a:ea typeface="ヒラギノ角ゴ Pro W3" charset="-128"/>
                  <a:cs typeface="+mn-cs"/>
                </a:rPr>
                <a:t>Competenze generali</a:t>
              </a:r>
            </a:p>
          </p:txBody>
        </p:sp>
      </p:grpSp>
      <p:grpSp>
        <p:nvGrpSpPr>
          <p:cNvPr id="53" name="Gruppo 52"/>
          <p:cNvGrpSpPr/>
          <p:nvPr/>
        </p:nvGrpSpPr>
        <p:grpSpPr>
          <a:xfrm>
            <a:off x="1981200" y="1981200"/>
            <a:ext cx="4917766" cy="2788444"/>
            <a:chOff x="2926079" y="2926080"/>
            <a:chExt cx="6994156" cy="3965787"/>
          </a:xfrm>
        </p:grpSpPr>
        <p:sp>
          <p:nvSpPr>
            <p:cNvPr id="29" name="Ovale 28"/>
            <p:cNvSpPr/>
            <p:nvPr/>
          </p:nvSpPr>
          <p:spPr>
            <a:xfrm>
              <a:off x="3496282" y="3119893"/>
              <a:ext cx="6423953" cy="3771974"/>
            </a:xfrm>
            <a:prstGeom prst="ellipse">
              <a:avLst/>
            </a:prstGeom>
            <a:gradFill>
              <a:gsLst>
                <a:gs pos="0">
                  <a:schemeClr val="accent5">
                    <a:tint val="50000"/>
                    <a:satMod val="300000"/>
                  </a:schemeClr>
                </a:gs>
                <a:gs pos="51000">
                  <a:schemeClr val="accent5">
                    <a:tint val="37000"/>
                    <a:satMod val="300000"/>
                    <a:alpha val="8000"/>
                  </a:schemeClr>
                </a:gs>
                <a:gs pos="100000">
                  <a:schemeClr val="accent5">
                    <a:tint val="15000"/>
                    <a:satMod val="350000"/>
                  </a:schemeClr>
                </a:gs>
              </a:gsLst>
            </a:gradFill>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35719" tIns="35719" rIns="35719" bIns="35719" numCol="1" spcCol="38100" rtlCol="0" anchor="ctr">
              <a:no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it-IT" sz="1547" b="0" i="0" u="none" strike="noStrike" kern="1200" cap="none" spc="0" normalizeH="0" baseline="0" noProof="0">
                <a:ln>
                  <a:noFill/>
                </a:ln>
                <a:solidFill>
                  <a:srgbClr val="FFFFFF"/>
                </a:solidFill>
                <a:effectLst/>
                <a:uLnTx/>
                <a:uFillTx/>
                <a:latin typeface="Calibri"/>
                <a:ea typeface="+mn-ea"/>
                <a:cs typeface="+mn-cs"/>
                <a:sym typeface="Helvetica Neue Medium"/>
              </a:endParaRPr>
            </a:p>
          </p:txBody>
        </p:sp>
        <p:sp>
          <p:nvSpPr>
            <p:cNvPr id="31" name="Rettangolo 30"/>
            <p:cNvSpPr/>
            <p:nvPr/>
          </p:nvSpPr>
          <p:spPr>
            <a:xfrm>
              <a:off x="3876993" y="3549836"/>
              <a:ext cx="5662527" cy="2689444"/>
            </a:xfrm>
            <a:prstGeom prst="rect">
              <a:avLst/>
            </a:prstGeom>
            <a:noFill/>
          </p:spPr>
          <p:txBody>
            <a:bodyPr spcFirstLastPara="1" wrap="none" lIns="64294" tIns="32147" rIns="64294" bIns="32147" numCol="1">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12" b="0" i="0" u="none" strike="noStrike" kern="1200" cap="none" spc="0" normalizeH="0" baseline="0" noProof="0" dirty="0">
                  <a:ln w="12700">
                    <a:solidFill>
                      <a:srgbClr val="009999">
                        <a:lumMod val="50000"/>
                      </a:srgbClr>
                    </a:solidFill>
                    <a:prstDash val="solid"/>
                  </a:ln>
                  <a:pattFill prst="narHorz">
                    <a:fgClr>
                      <a:srgbClr val="009999"/>
                    </a:fgClr>
                    <a:bgClr>
                      <a:srgbClr val="009999">
                        <a:lumMod val="40000"/>
                        <a:lumOff val="60000"/>
                      </a:srgbClr>
                    </a:bgClr>
                  </a:pattFill>
                  <a:effectLst>
                    <a:innerShdw blurRad="177800">
                      <a:srgbClr val="009999">
                        <a:lumMod val="50000"/>
                      </a:srgbClr>
                    </a:innerShdw>
                  </a:effectLst>
                  <a:uLnTx/>
                  <a:uFillTx/>
                  <a:latin typeface="Arial" pitchFamily="34" charset="0"/>
                  <a:ea typeface="ヒラギノ角ゴ Pro W3" charset="-128"/>
                  <a:cs typeface="+mn-cs"/>
                </a:rPr>
                <a:t>Competenze specifiche</a:t>
              </a:r>
            </a:p>
          </p:txBody>
        </p:sp>
        <p:sp>
          <p:nvSpPr>
            <p:cNvPr id="32" name="Rettangolo 31"/>
            <p:cNvSpPr/>
            <p:nvPr/>
          </p:nvSpPr>
          <p:spPr>
            <a:xfrm rot="11464014">
              <a:off x="2926079" y="2926080"/>
              <a:ext cx="6493531" cy="3499166"/>
            </a:xfrm>
            <a:prstGeom prst="rect">
              <a:avLst/>
            </a:prstGeom>
          </p:spPr>
          <p:txBody>
            <a:bodyPr wrap="none">
              <a:prstTxWarp prst="textArchUp">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812" b="0" i="0" u="none" strike="noStrike" kern="1200" cap="none" spc="0" normalizeH="0" baseline="0" noProof="0" dirty="0">
                  <a:ln w="12700">
                    <a:solidFill>
                      <a:srgbClr val="009999">
                        <a:lumMod val="50000"/>
                      </a:srgbClr>
                    </a:solidFill>
                    <a:prstDash val="solid"/>
                  </a:ln>
                  <a:pattFill prst="narHorz">
                    <a:fgClr>
                      <a:srgbClr val="009999"/>
                    </a:fgClr>
                    <a:bgClr>
                      <a:srgbClr val="009999">
                        <a:lumMod val="40000"/>
                        <a:lumOff val="60000"/>
                      </a:srgbClr>
                    </a:bgClr>
                  </a:pattFill>
                  <a:effectLst>
                    <a:innerShdw blurRad="177800">
                      <a:srgbClr val="009999">
                        <a:lumMod val="50000"/>
                      </a:srgbClr>
                    </a:innerShdw>
                  </a:effectLst>
                  <a:uLnTx/>
                  <a:uFillTx/>
                  <a:latin typeface="Arial" pitchFamily="34" charset="0"/>
                  <a:ea typeface="ヒラギノ角ゴ Pro W3" charset="-128"/>
                  <a:cs typeface="+mn-cs"/>
                </a:rPr>
                <a:t>Competenze specifiche</a:t>
              </a:r>
            </a:p>
          </p:txBody>
        </p:sp>
      </p:grpSp>
      <p:cxnSp>
        <p:nvCxnSpPr>
          <p:cNvPr id="34" name="Connettore 1 33"/>
          <p:cNvCxnSpPr/>
          <p:nvPr/>
        </p:nvCxnSpPr>
        <p:spPr>
          <a:xfrm flipH="1" flipV="1">
            <a:off x="1849428" y="2406757"/>
            <a:ext cx="769947" cy="508039"/>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8" name="Connettore 1 37"/>
          <p:cNvCxnSpPr>
            <a:stCxn id="9" idx="4"/>
          </p:cNvCxnSpPr>
          <p:nvPr/>
        </p:nvCxnSpPr>
        <p:spPr>
          <a:xfrm>
            <a:off x="4716744" y="1862847"/>
            <a:ext cx="7656" cy="27075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1" name="Connettore 1 40"/>
          <p:cNvCxnSpPr>
            <a:cxnSpLocks/>
          </p:cNvCxnSpPr>
          <p:nvPr/>
        </p:nvCxnSpPr>
        <p:spPr>
          <a:xfrm>
            <a:off x="6740650" y="3911817"/>
            <a:ext cx="500136"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4" name="Connettore 1 43"/>
          <p:cNvCxnSpPr/>
          <p:nvPr/>
        </p:nvCxnSpPr>
        <p:spPr>
          <a:xfrm flipV="1">
            <a:off x="2059223" y="4348390"/>
            <a:ext cx="809138" cy="55326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6" name="Connettore 1 45"/>
          <p:cNvCxnSpPr>
            <a:endCxn id="12" idx="0"/>
          </p:cNvCxnSpPr>
          <p:nvPr/>
        </p:nvCxnSpPr>
        <p:spPr>
          <a:xfrm>
            <a:off x="3770287" y="4698539"/>
            <a:ext cx="1743" cy="254236"/>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9" name="Connettore 1 48"/>
          <p:cNvCxnSpPr>
            <a:cxnSpLocks/>
          </p:cNvCxnSpPr>
          <p:nvPr/>
        </p:nvCxnSpPr>
        <p:spPr>
          <a:xfrm flipH="1" flipV="1">
            <a:off x="5464553" y="4714468"/>
            <a:ext cx="121235" cy="31633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6" name="Flowchart: Connector 56">
            <a:extLst>
              <a:ext uri="{FF2B5EF4-FFF2-40B4-BE49-F238E27FC236}">
                <a16:creationId xmlns:a16="http://schemas.microsoft.com/office/drawing/2014/main" id="{AEB619BB-9D3C-4889-8BC2-4677756AD575}"/>
              </a:ext>
            </a:extLst>
          </p:cNvPr>
          <p:cNvSpPr/>
          <p:nvPr/>
        </p:nvSpPr>
        <p:spPr>
          <a:xfrm>
            <a:off x="7221535" y="3184205"/>
            <a:ext cx="1738088" cy="1832429"/>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Salute </a:t>
            </a:r>
            <a:r>
              <a:rPr kumimoji="0" lang="en-US" sz="1600" b="0" i="0"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materna</a:t>
            </a:r>
            <a:r>
              <a:rPr kumimoji="0" lang="en-US" sz="1600" b="0" i="0" u="none" strike="noStrike" kern="1200" cap="none" spc="0" normalizeH="0" noProof="0" dirty="0">
                <a:ln>
                  <a:noFill/>
                </a:ln>
                <a:solidFill>
                  <a:srgbClr val="000000"/>
                </a:solidFill>
                <a:effectLst/>
                <a:uLnTx/>
                <a:uFillTx/>
                <a:latin typeface="Arial Narrow" panose="020B0606020202030204" pitchFamily="34" charset="0"/>
                <a:ea typeface="+mn-ea"/>
                <a:cs typeface="+mn-cs"/>
              </a:rPr>
              <a:t> e </a:t>
            </a:r>
            <a:r>
              <a:rPr kumimoji="0" lang="en-US" sz="16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infantile</a:t>
            </a:r>
          </a:p>
        </p:txBody>
      </p:sp>
      <p:cxnSp>
        <p:nvCxnSpPr>
          <p:cNvPr id="33" name="Connettore 1 43">
            <a:extLst>
              <a:ext uri="{FF2B5EF4-FFF2-40B4-BE49-F238E27FC236}">
                <a16:creationId xmlns:a16="http://schemas.microsoft.com/office/drawing/2014/main" id="{601DF742-1E63-43D1-891E-0218BD0E2E96}"/>
              </a:ext>
            </a:extLst>
          </p:cNvPr>
          <p:cNvCxnSpPr>
            <a:cxnSpLocks/>
            <a:endCxn id="10" idx="3"/>
          </p:cNvCxnSpPr>
          <p:nvPr/>
        </p:nvCxnSpPr>
        <p:spPr>
          <a:xfrm flipV="1">
            <a:off x="6673341" y="2430464"/>
            <a:ext cx="761847" cy="42801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3" name="Immagine 2">
            <a:extLst>
              <a:ext uri="{FF2B5EF4-FFF2-40B4-BE49-F238E27FC236}">
                <a16:creationId xmlns:a16="http://schemas.microsoft.com/office/drawing/2014/main" id="{79AC1ECD-7A63-49EC-AF5B-94B01918CBA0}"/>
              </a:ext>
            </a:extLst>
          </p:cNvPr>
          <p:cNvPicPr>
            <a:picLocks noChangeAspect="1"/>
          </p:cNvPicPr>
          <p:nvPr/>
        </p:nvPicPr>
        <p:blipFill>
          <a:blip r:embed="rId4"/>
          <a:stretch>
            <a:fillRect/>
          </a:stretch>
        </p:blipFill>
        <p:spPr>
          <a:xfrm>
            <a:off x="6532246" y="6285708"/>
            <a:ext cx="2895851" cy="676715"/>
          </a:xfrm>
          <a:prstGeom prst="rect">
            <a:avLst/>
          </a:prstGeom>
        </p:spPr>
      </p:pic>
    </p:spTree>
    <p:custDataLst>
      <p:tags r:id="rId1"/>
    </p:custDataLst>
    <p:extLst>
      <p:ext uri="{BB962C8B-B14F-4D97-AF65-F5344CB8AC3E}">
        <p14:creationId xmlns:p14="http://schemas.microsoft.com/office/powerpoint/2010/main" val="14567880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90"/>
                                          </p:val>
                                        </p:tav>
                                        <p:tav tm="100000">
                                          <p:val>
                                            <p:fltVal val="0"/>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90"/>
                                          </p:val>
                                        </p:tav>
                                        <p:tav tm="100000">
                                          <p:val>
                                            <p:fltVal val="0"/>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90"/>
                                          </p:val>
                                        </p:tav>
                                        <p:tav tm="100000">
                                          <p:val>
                                            <p:fltVal val="0"/>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 calcmode="lin" valueType="num">
                                      <p:cBhvr>
                                        <p:cTn id="41" dur="500" fill="hold"/>
                                        <p:tgtEl>
                                          <p:spTgt spid="12"/>
                                        </p:tgtEl>
                                        <p:attrNameLst>
                                          <p:attrName>style.rotation</p:attrName>
                                        </p:attrNameLst>
                                      </p:cBhvr>
                                      <p:tavLst>
                                        <p:tav tm="0">
                                          <p:val>
                                            <p:fltVal val="90"/>
                                          </p:val>
                                        </p:tav>
                                        <p:tav tm="100000">
                                          <p:val>
                                            <p:fltVal val="0"/>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 calcmode="lin" valueType="num">
                                      <p:cBhvr>
                                        <p:cTn id="49" dur="500" fill="hold"/>
                                        <p:tgtEl>
                                          <p:spTgt spid="13"/>
                                        </p:tgtEl>
                                        <p:attrNameLst>
                                          <p:attrName>style.rotation</p:attrName>
                                        </p:attrNameLst>
                                      </p:cBhvr>
                                      <p:tavLst>
                                        <p:tav tm="0">
                                          <p:val>
                                            <p:fltVal val="90"/>
                                          </p:val>
                                        </p:tav>
                                        <p:tav tm="100000">
                                          <p:val>
                                            <p:fltVal val="0"/>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 calcmode="lin" valueType="num">
                                      <p:cBhvr>
                                        <p:cTn id="57" dur="500" fill="hold"/>
                                        <p:tgtEl>
                                          <p:spTgt spid="26"/>
                                        </p:tgtEl>
                                        <p:attrNameLst>
                                          <p:attrName>style.rotation</p:attrName>
                                        </p:attrNameLst>
                                      </p:cBhvr>
                                      <p:tavLst>
                                        <p:tav tm="0">
                                          <p:val>
                                            <p:fltVal val="90"/>
                                          </p:val>
                                        </p:tav>
                                        <p:tav tm="100000">
                                          <p:val>
                                            <p:fltVal val="0"/>
                                          </p:val>
                                        </p:tav>
                                      </p:tavLst>
                                    </p:anim>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2139B43D-757D-484F-B2C6-6487C7345E3B}"/>
              </a:ext>
            </a:extLst>
          </p:cNvPr>
          <p:cNvSpPr>
            <a:spLocks noChangeArrowheads="1"/>
          </p:cNvSpPr>
          <p:nvPr/>
        </p:nvSpPr>
        <p:spPr bwMode="auto">
          <a:xfrm>
            <a:off x="1156694" y="2894218"/>
            <a:ext cx="683061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914400" rtl="0" eaLnBrk="1" fontAlgn="base" latinLnBrk="0" hangingPunct="1">
              <a:lnSpc>
                <a:spcPct val="100000"/>
              </a:lnSpc>
              <a:spcBef>
                <a:spcPts val="375"/>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2400" b="1" i="0" u="none" strike="noStrike" kern="1200" cap="none" spc="0" normalizeH="0" baseline="0" noProof="0" dirty="0">
              <a:ln>
                <a:noFill/>
              </a:ln>
              <a:solidFill>
                <a:srgbClr val="FFFFFF"/>
              </a:solidFill>
              <a:effectLst/>
              <a:uLnTx/>
              <a:uFillTx/>
              <a:latin typeface="Arial" pitchFamily="34" charset="0"/>
              <a:ea typeface="Microsoft YaHei" panose="020B0503020204020204" pitchFamily="34" charset="-122"/>
              <a:cs typeface="Arial" panose="020B0604020202020204" pitchFamily="34" charset="0"/>
            </a:endParaRPr>
          </a:p>
        </p:txBody>
      </p:sp>
      <p:sp>
        <p:nvSpPr>
          <p:cNvPr id="17" name="Rectangle 3">
            <a:extLst>
              <a:ext uri="{FF2B5EF4-FFF2-40B4-BE49-F238E27FC236}">
                <a16:creationId xmlns:a16="http://schemas.microsoft.com/office/drawing/2014/main" id="{DD0B3D6B-9CD5-4A41-8629-0048D5A5219A}"/>
              </a:ext>
            </a:extLst>
          </p:cNvPr>
          <p:cNvSpPr>
            <a:spLocks noChangeArrowheads="1"/>
          </p:cNvSpPr>
          <p:nvPr/>
        </p:nvSpPr>
        <p:spPr bwMode="auto">
          <a:xfrm>
            <a:off x="-28575" y="161918"/>
            <a:ext cx="9172575" cy="581025"/>
          </a:xfrm>
          <a:prstGeom prst="rect">
            <a:avLst/>
          </a:prstGeom>
          <a:solidFill>
            <a:srgbClr val="005DAA"/>
          </a:solidFill>
          <a:ln>
            <a:noFill/>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itchFamily="34" charset="0"/>
              <a:ea typeface="ヒラギノ角ゴ Pro W3" charset="-128"/>
              <a:cs typeface="+mn-cs"/>
            </a:endParaRPr>
          </a:p>
        </p:txBody>
      </p:sp>
      <p:sp>
        <p:nvSpPr>
          <p:cNvPr id="18" name="Rectangle 9">
            <a:extLst>
              <a:ext uri="{FF2B5EF4-FFF2-40B4-BE49-F238E27FC236}">
                <a16:creationId xmlns:a16="http://schemas.microsoft.com/office/drawing/2014/main" id="{3293ECC0-4E48-4E43-A1B7-77F0222622B6}"/>
              </a:ext>
            </a:extLst>
          </p:cNvPr>
          <p:cNvSpPr>
            <a:spLocks noChangeArrowheads="1"/>
          </p:cNvSpPr>
          <p:nvPr/>
        </p:nvSpPr>
        <p:spPr bwMode="auto">
          <a:xfrm>
            <a:off x="0" y="207797"/>
            <a:ext cx="9172575" cy="53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itchFamily="34" charset="0"/>
                <a:ea typeface="ヒラギノ角ゴ Pro W3" charset="-128"/>
              </a:defRPr>
            </a:lvl9pPr>
          </a:lstStyle>
          <a:p>
            <a:pPr marL="0" marR="0" lvl="0" indent="0" algn="ctr" defTabSz="914400" rtl="0" eaLnBrk="1" fontAlgn="base" latinLnBrk="0" hangingPunct="1">
              <a:lnSpc>
                <a:spcPct val="100000"/>
              </a:lnSpc>
              <a:spcBef>
                <a:spcPts val="37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30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rPr>
              <a:t>Cosa è un Global Grant?</a:t>
            </a:r>
            <a:endParaRPr kumimoji="0" lang="it-IT" altLang="it-IT" sz="2100" b="1" i="0" u="none" strike="noStrike" kern="1200" cap="none" spc="0" normalizeH="0" baseline="0" noProof="0" dirty="0">
              <a:ln>
                <a:noFill/>
              </a:ln>
              <a:solidFill>
                <a:prstClr val="white"/>
              </a:solidFill>
              <a:effectLst/>
              <a:uLnTx/>
              <a:uFillTx/>
              <a:latin typeface="Arial" pitchFamily="34" charset="0"/>
              <a:ea typeface="ヒラギノ角ゴ Pro W3" charset="-128"/>
              <a:cs typeface="Arial" panose="020B0604020202020204" pitchFamily="34" charset="0"/>
            </a:endParaRPr>
          </a:p>
          <a:p>
            <a:pPr marL="0" marR="0" lvl="0" indent="0" algn="ctr" defTabSz="914400" rtl="0" eaLnBrk="1" fontAlgn="base" latinLnBrk="0" hangingPunct="1">
              <a:lnSpc>
                <a:spcPct val="100000"/>
              </a:lnSpc>
              <a:spcBef>
                <a:spcPts val="37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800" b="1" i="0" u="none" strike="noStrike" kern="1200" cap="none" spc="0" normalizeH="0" baseline="0" noProof="0" dirty="0">
              <a:ln>
                <a:noFill/>
              </a:ln>
              <a:solidFill>
                <a:srgbClr val="3155A4"/>
              </a:solidFill>
              <a:effectLst/>
              <a:uLnTx/>
              <a:uFillTx/>
              <a:latin typeface="Arial" pitchFamily="34" charset="0"/>
              <a:ea typeface="ヒラギノ角ゴ Pro W3" charset="-128"/>
              <a:cs typeface="+mn-cs"/>
            </a:endParaRPr>
          </a:p>
        </p:txBody>
      </p:sp>
      <p:sp>
        <p:nvSpPr>
          <p:cNvPr id="3" name="Rectangle 10">
            <a:extLst>
              <a:ext uri="{FF2B5EF4-FFF2-40B4-BE49-F238E27FC236}">
                <a16:creationId xmlns:a16="http://schemas.microsoft.com/office/drawing/2014/main" id="{E7CAF120-9FC6-4ACF-A4B4-728C2D956D8A}"/>
              </a:ext>
            </a:extLst>
          </p:cNvPr>
          <p:cNvSpPr>
            <a:spLocks noChangeArrowheads="1"/>
          </p:cNvSpPr>
          <p:nvPr/>
        </p:nvSpPr>
        <p:spPr bwMode="auto">
          <a:xfrm>
            <a:off x="6356540" y="6407219"/>
            <a:ext cx="2971800" cy="23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it-IT" altLang="it-IT" sz="1050" b="1" i="0" u="none" strike="noStrike" kern="1200" cap="none" spc="0" normalizeH="0" baseline="0" noProof="0" dirty="0">
              <a:ln>
                <a:noFill/>
              </a:ln>
              <a:solidFill>
                <a:srgbClr val="000066"/>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10" name="CasellaDiTesto 9">
            <a:extLst>
              <a:ext uri="{FF2B5EF4-FFF2-40B4-BE49-F238E27FC236}">
                <a16:creationId xmlns:a16="http://schemas.microsoft.com/office/drawing/2014/main" id="{816CA939-1468-4D02-A3E0-B068C65DA5E1}"/>
              </a:ext>
            </a:extLst>
          </p:cNvPr>
          <p:cNvSpPr txBox="1"/>
          <p:nvPr/>
        </p:nvSpPr>
        <p:spPr>
          <a:xfrm>
            <a:off x="569141" y="874113"/>
            <a:ext cx="8034291" cy="184665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Il Global Grant è un percorso progettuale che, oltre al supporto insostituibile e fondamentale della Commissione Rotary Foundation, richiede forti competenze che attraversano numerosi ambiti: programmazione, pianificazione, comunicazione, fundraising e che richiede, inoltre, importanti conoscenze, tecniche, gestionali, amministrative, di supporto logistico e di acquisizione di beni</a:t>
            </a:r>
            <a:r>
              <a:rPr kumimoji="0" lang="it-IT" sz="2400" b="0"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a:t>
            </a:r>
          </a:p>
        </p:txBody>
      </p:sp>
      <p:pic>
        <p:nvPicPr>
          <p:cNvPr id="7" name="Immagine 6">
            <a:extLst>
              <a:ext uri="{FF2B5EF4-FFF2-40B4-BE49-F238E27FC236}">
                <a16:creationId xmlns:a16="http://schemas.microsoft.com/office/drawing/2014/main" id="{67BDDEF2-B1BC-454E-85CD-62E297911098}"/>
              </a:ext>
            </a:extLst>
          </p:cNvPr>
          <p:cNvPicPr>
            <a:picLocks noChangeAspect="1"/>
          </p:cNvPicPr>
          <p:nvPr/>
        </p:nvPicPr>
        <p:blipFill>
          <a:blip r:embed="rId2"/>
          <a:stretch>
            <a:fillRect/>
          </a:stretch>
        </p:blipFill>
        <p:spPr>
          <a:xfrm>
            <a:off x="269944" y="1509205"/>
            <a:ext cx="8632684" cy="5131377"/>
          </a:xfrm>
          <a:prstGeom prst="rect">
            <a:avLst/>
          </a:prstGeom>
        </p:spPr>
      </p:pic>
      <p:pic>
        <p:nvPicPr>
          <p:cNvPr id="9" name="Immagine 8">
            <a:extLst>
              <a:ext uri="{FF2B5EF4-FFF2-40B4-BE49-F238E27FC236}">
                <a16:creationId xmlns:a16="http://schemas.microsoft.com/office/drawing/2014/main" id="{C0B49BE4-A62B-4CF3-B5A2-130085F1F2E7}"/>
              </a:ext>
            </a:extLst>
          </p:cNvPr>
          <p:cNvPicPr>
            <a:picLocks noChangeAspect="1"/>
          </p:cNvPicPr>
          <p:nvPr/>
        </p:nvPicPr>
        <p:blipFill>
          <a:blip r:embed="rId3"/>
          <a:stretch>
            <a:fillRect/>
          </a:stretch>
        </p:blipFill>
        <p:spPr>
          <a:xfrm>
            <a:off x="1508088" y="3188848"/>
            <a:ext cx="1241240" cy="819598"/>
          </a:xfrm>
          <a:prstGeom prst="rect">
            <a:avLst/>
          </a:prstGeom>
        </p:spPr>
      </p:pic>
      <p:pic>
        <p:nvPicPr>
          <p:cNvPr id="14" name="Immagine 13">
            <a:extLst>
              <a:ext uri="{FF2B5EF4-FFF2-40B4-BE49-F238E27FC236}">
                <a16:creationId xmlns:a16="http://schemas.microsoft.com/office/drawing/2014/main" id="{82101BC5-AB3D-48D7-8056-F8C3FFB15140}"/>
              </a:ext>
            </a:extLst>
          </p:cNvPr>
          <p:cNvPicPr>
            <a:picLocks noChangeAspect="1"/>
          </p:cNvPicPr>
          <p:nvPr/>
        </p:nvPicPr>
        <p:blipFill>
          <a:blip r:embed="rId4"/>
          <a:stretch>
            <a:fillRect/>
          </a:stretch>
        </p:blipFill>
        <p:spPr>
          <a:xfrm>
            <a:off x="2939770" y="2843395"/>
            <a:ext cx="1272393" cy="846649"/>
          </a:xfrm>
          <a:prstGeom prst="rect">
            <a:avLst/>
          </a:prstGeom>
        </p:spPr>
      </p:pic>
      <p:pic>
        <p:nvPicPr>
          <p:cNvPr id="19" name="Immagine 18">
            <a:extLst>
              <a:ext uri="{FF2B5EF4-FFF2-40B4-BE49-F238E27FC236}">
                <a16:creationId xmlns:a16="http://schemas.microsoft.com/office/drawing/2014/main" id="{2C10349F-4412-486A-9050-DCFDD4684FC1}"/>
              </a:ext>
            </a:extLst>
          </p:cNvPr>
          <p:cNvPicPr>
            <a:picLocks noChangeAspect="1"/>
          </p:cNvPicPr>
          <p:nvPr/>
        </p:nvPicPr>
        <p:blipFill>
          <a:blip r:embed="rId5"/>
          <a:stretch>
            <a:fillRect/>
          </a:stretch>
        </p:blipFill>
        <p:spPr>
          <a:xfrm>
            <a:off x="4462597" y="2529303"/>
            <a:ext cx="1267734" cy="846649"/>
          </a:xfrm>
          <a:prstGeom prst="rect">
            <a:avLst/>
          </a:prstGeom>
        </p:spPr>
      </p:pic>
      <p:sp>
        <p:nvSpPr>
          <p:cNvPr id="25" name="Ovale 24">
            <a:extLst>
              <a:ext uri="{FF2B5EF4-FFF2-40B4-BE49-F238E27FC236}">
                <a16:creationId xmlns:a16="http://schemas.microsoft.com/office/drawing/2014/main" id="{0CF267C1-EE4E-46CB-99CF-A672CBAFEA08}"/>
              </a:ext>
            </a:extLst>
          </p:cNvPr>
          <p:cNvSpPr/>
          <p:nvPr/>
        </p:nvSpPr>
        <p:spPr>
          <a:xfrm>
            <a:off x="1900134" y="4130055"/>
            <a:ext cx="425502" cy="42550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26" name="Ovale 25">
            <a:extLst>
              <a:ext uri="{FF2B5EF4-FFF2-40B4-BE49-F238E27FC236}">
                <a16:creationId xmlns:a16="http://schemas.microsoft.com/office/drawing/2014/main" id="{FD09E51E-7A0C-4225-B584-C5CD54BFC80C}"/>
              </a:ext>
            </a:extLst>
          </p:cNvPr>
          <p:cNvSpPr/>
          <p:nvPr/>
        </p:nvSpPr>
        <p:spPr>
          <a:xfrm>
            <a:off x="3370916" y="3629457"/>
            <a:ext cx="425502" cy="42550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27" name="Ovale 26">
            <a:extLst>
              <a:ext uri="{FF2B5EF4-FFF2-40B4-BE49-F238E27FC236}">
                <a16:creationId xmlns:a16="http://schemas.microsoft.com/office/drawing/2014/main" id="{40F3FDCE-FAFB-4FF8-8DA3-637876186B2C}"/>
              </a:ext>
            </a:extLst>
          </p:cNvPr>
          <p:cNvSpPr/>
          <p:nvPr/>
        </p:nvSpPr>
        <p:spPr>
          <a:xfrm>
            <a:off x="4883713" y="3369893"/>
            <a:ext cx="425502" cy="42550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sp>
        <p:nvSpPr>
          <p:cNvPr id="28" name="Ovale 27">
            <a:extLst>
              <a:ext uri="{FF2B5EF4-FFF2-40B4-BE49-F238E27FC236}">
                <a16:creationId xmlns:a16="http://schemas.microsoft.com/office/drawing/2014/main" id="{98150A5C-18BF-46FF-9B74-0C9437F34D31}"/>
              </a:ext>
            </a:extLst>
          </p:cNvPr>
          <p:cNvSpPr/>
          <p:nvPr/>
        </p:nvSpPr>
        <p:spPr>
          <a:xfrm>
            <a:off x="470830" y="5008068"/>
            <a:ext cx="425502" cy="425502"/>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alpha val="90000"/>
              <a:hueOff val="0"/>
              <a:satOff val="0"/>
              <a:lumOff val="0"/>
              <a:alphaOff val="-20000"/>
            </a:schemeClr>
          </a:fillRef>
          <a:effectRef idx="2">
            <a:schemeClr val="accent2">
              <a:alpha val="90000"/>
              <a:hueOff val="0"/>
              <a:satOff val="0"/>
              <a:lumOff val="0"/>
              <a:alphaOff val="-20000"/>
            </a:schemeClr>
          </a:effectRef>
          <a:fontRef idx="minor">
            <a:schemeClr val="lt1"/>
          </a:fontRef>
        </p:style>
      </p:sp>
      <p:pic>
        <p:nvPicPr>
          <p:cNvPr id="29" name="Immagine 28">
            <a:extLst>
              <a:ext uri="{FF2B5EF4-FFF2-40B4-BE49-F238E27FC236}">
                <a16:creationId xmlns:a16="http://schemas.microsoft.com/office/drawing/2014/main" id="{7CB562FA-05B3-46D8-AD56-6B0082244CB7}"/>
              </a:ext>
            </a:extLst>
          </p:cNvPr>
          <p:cNvPicPr>
            <a:picLocks noChangeAspect="1"/>
          </p:cNvPicPr>
          <p:nvPr/>
        </p:nvPicPr>
        <p:blipFill>
          <a:blip r:embed="rId6"/>
          <a:stretch>
            <a:fillRect/>
          </a:stretch>
        </p:blipFill>
        <p:spPr>
          <a:xfrm>
            <a:off x="9301" y="3860811"/>
            <a:ext cx="1447857" cy="1117940"/>
          </a:xfrm>
          <a:prstGeom prst="rect">
            <a:avLst/>
          </a:prstGeom>
        </p:spPr>
      </p:pic>
      <p:pic>
        <p:nvPicPr>
          <p:cNvPr id="31" name="Immagine 30">
            <a:extLst>
              <a:ext uri="{FF2B5EF4-FFF2-40B4-BE49-F238E27FC236}">
                <a16:creationId xmlns:a16="http://schemas.microsoft.com/office/drawing/2014/main" id="{B2B05B6F-8880-46A5-BB54-2A1322D05B27}"/>
              </a:ext>
            </a:extLst>
          </p:cNvPr>
          <p:cNvPicPr>
            <a:picLocks noChangeAspect="1"/>
          </p:cNvPicPr>
          <p:nvPr/>
        </p:nvPicPr>
        <p:blipFill>
          <a:blip r:embed="rId7"/>
          <a:stretch>
            <a:fillRect/>
          </a:stretch>
        </p:blipFill>
        <p:spPr>
          <a:xfrm>
            <a:off x="407310" y="4086752"/>
            <a:ext cx="780356" cy="256054"/>
          </a:xfrm>
          <a:prstGeom prst="rect">
            <a:avLst/>
          </a:prstGeom>
        </p:spPr>
      </p:pic>
      <p:grpSp>
        <p:nvGrpSpPr>
          <p:cNvPr id="33" name="Gruppo 32">
            <a:extLst>
              <a:ext uri="{FF2B5EF4-FFF2-40B4-BE49-F238E27FC236}">
                <a16:creationId xmlns:a16="http://schemas.microsoft.com/office/drawing/2014/main" id="{89B52543-7789-4FD7-BFC8-BFE91CCAB9DB}"/>
              </a:ext>
            </a:extLst>
          </p:cNvPr>
          <p:cNvGrpSpPr/>
          <p:nvPr/>
        </p:nvGrpSpPr>
        <p:grpSpPr>
          <a:xfrm>
            <a:off x="1899387" y="4599395"/>
            <a:ext cx="1471529" cy="876733"/>
            <a:chOff x="2262803" y="3340609"/>
            <a:chExt cx="1471529" cy="876733"/>
          </a:xfrm>
        </p:grpSpPr>
        <p:sp>
          <p:nvSpPr>
            <p:cNvPr id="34" name="Rettangolo 33">
              <a:extLst>
                <a:ext uri="{FF2B5EF4-FFF2-40B4-BE49-F238E27FC236}">
                  <a16:creationId xmlns:a16="http://schemas.microsoft.com/office/drawing/2014/main" id="{004FF456-2F44-4B6D-8109-EC7ED987AC87}"/>
                </a:ext>
              </a:extLst>
            </p:cNvPr>
            <p:cNvSpPr/>
            <p:nvPr/>
          </p:nvSpPr>
          <p:spPr>
            <a:xfrm>
              <a:off x="2262803" y="3340609"/>
              <a:ext cx="1471529" cy="8767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CasellaDiTesto 34">
              <a:extLst>
                <a:ext uri="{FF2B5EF4-FFF2-40B4-BE49-F238E27FC236}">
                  <a16:creationId xmlns:a16="http://schemas.microsoft.com/office/drawing/2014/main" id="{F049195C-536D-482E-AF08-88ECC8CEADAD}"/>
                </a:ext>
              </a:extLst>
            </p:cNvPr>
            <p:cNvSpPr txBox="1"/>
            <p:nvPr/>
          </p:nvSpPr>
          <p:spPr>
            <a:xfrm>
              <a:off x="2262803" y="3340609"/>
              <a:ext cx="1471529" cy="876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099" tIns="0" rIns="0" bIns="0" numCol="1" spcCol="1270" anchor="t" anchorCtr="0">
              <a:noAutofit/>
            </a:bodyPr>
            <a:lstStyle/>
            <a:p>
              <a:pPr marL="0" marR="0" lvl="0" indent="0" algn="l" defTabSz="488950" rtl="0" eaLnBrk="1" fontAlgn="base" latinLnBrk="0" hangingPunct="1">
                <a:lnSpc>
                  <a:spcPct val="90000"/>
                </a:lnSpc>
                <a:spcBef>
                  <a:spcPct val="0"/>
                </a:spcBef>
                <a:spcAft>
                  <a:spcPct val="35000"/>
                </a:spcAft>
                <a:buClrTx/>
                <a:buSzTx/>
                <a:buFontTx/>
                <a:buNone/>
                <a:tabLst/>
                <a:defRPr/>
              </a:pP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Consulta la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Commissione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Azione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Internazionale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Sottocommissione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Relazioni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Internazionali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per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Progetti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di Club</a:t>
              </a:r>
            </a:p>
          </p:txBody>
        </p:sp>
      </p:grpSp>
      <p:grpSp>
        <p:nvGrpSpPr>
          <p:cNvPr id="39" name="Gruppo 38">
            <a:extLst>
              <a:ext uri="{FF2B5EF4-FFF2-40B4-BE49-F238E27FC236}">
                <a16:creationId xmlns:a16="http://schemas.microsoft.com/office/drawing/2014/main" id="{BD9040BD-417D-478F-B393-3A1B30CFAB84}"/>
              </a:ext>
            </a:extLst>
          </p:cNvPr>
          <p:cNvGrpSpPr/>
          <p:nvPr/>
        </p:nvGrpSpPr>
        <p:grpSpPr>
          <a:xfrm>
            <a:off x="504058" y="4130055"/>
            <a:ext cx="4363519" cy="2186733"/>
            <a:chOff x="2262803" y="2030609"/>
            <a:chExt cx="4363519" cy="2186733"/>
          </a:xfrm>
        </p:grpSpPr>
        <p:sp>
          <p:nvSpPr>
            <p:cNvPr id="40" name="Rettangolo 39">
              <a:extLst>
                <a:ext uri="{FF2B5EF4-FFF2-40B4-BE49-F238E27FC236}">
                  <a16:creationId xmlns:a16="http://schemas.microsoft.com/office/drawing/2014/main" id="{C888DFAD-4773-435D-AFBB-1D5FFAD81DCD}"/>
                </a:ext>
              </a:extLst>
            </p:cNvPr>
            <p:cNvSpPr/>
            <p:nvPr/>
          </p:nvSpPr>
          <p:spPr>
            <a:xfrm>
              <a:off x="2262803" y="3340609"/>
              <a:ext cx="1471529" cy="8767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CasellaDiTesto 40">
              <a:extLst>
                <a:ext uri="{FF2B5EF4-FFF2-40B4-BE49-F238E27FC236}">
                  <a16:creationId xmlns:a16="http://schemas.microsoft.com/office/drawing/2014/main" id="{F9640DEF-6A8B-4124-99CB-FAA03357C50F}"/>
                </a:ext>
              </a:extLst>
            </p:cNvPr>
            <p:cNvSpPr txBox="1"/>
            <p:nvPr/>
          </p:nvSpPr>
          <p:spPr>
            <a:xfrm>
              <a:off x="5154793" y="2030609"/>
              <a:ext cx="1471529" cy="876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099" tIns="0" rIns="0" bIns="0" numCol="1" spcCol="1270" anchor="t" anchorCtr="0">
              <a:noAutofit/>
            </a:bodyPr>
            <a:lstStyle/>
            <a:p>
              <a:pPr marL="0" marR="0" lvl="0" indent="0" algn="l" defTabSz="488950" rtl="0" eaLnBrk="1" fontAlgn="base" latinLnBrk="0" hangingPunct="1">
                <a:lnSpc>
                  <a:spcPct val="90000"/>
                </a:lnSpc>
                <a:spcBef>
                  <a:spcPct val="0"/>
                </a:spcBef>
                <a:spcAft>
                  <a:spcPct val="35000"/>
                </a:spcAft>
                <a:buClrTx/>
                <a:buSzTx/>
                <a:buFontTx/>
                <a:buNone/>
                <a:tabLst/>
                <a:defRPr/>
              </a:pPr>
              <a:r>
                <a:rPr lang="en-US" sz="1100" b="1" i="1" dirty="0" err="1">
                  <a:solidFill>
                    <a:srgbClr val="00246C"/>
                  </a:solidFill>
                  <a:latin typeface="Arial Narrow" panose="020B0606020202030204" pitchFamily="34" charset="0"/>
                </a:rPr>
                <a:t>Condivisione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lang="en-US" sz="1100" b="1" i="1" dirty="0">
                  <a:solidFill>
                    <a:srgbClr val="00246C"/>
                  </a:solidFill>
                  <a:latin typeface="Arial Narrow" panose="020B0606020202030204" pitchFamily="34" charset="0"/>
                </a:rPr>
                <a:t>del</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feedback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degli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Esperti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del DRN</a:t>
              </a:r>
            </a:p>
            <a:p>
              <a:pPr marL="0" marR="0" lvl="0" indent="0" algn="l" defTabSz="488950" rtl="0" eaLnBrk="1" fontAlgn="base" latinLnBrk="0" hangingPunct="1">
                <a:lnSpc>
                  <a:spcPct val="90000"/>
                </a:lnSpc>
                <a:spcBef>
                  <a:spcPct val="0"/>
                </a:spcBef>
                <a:spcAft>
                  <a:spcPct val="35000"/>
                </a:spcAft>
                <a:buClrTx/>
                <a:buSzTx/>
                <a:buFontTx/>
                <a:buNone/>
                <a:tabLst/>
                <a:defRPr/>
              </a:pP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Visione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da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parte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terza e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parere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per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conto</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del Rotary</a:t>
              </a:r>
            </a:p>
          </p:txBody>
        </p:sp>
      </p:grpSp>
      <p:sp>
        <p:nvSpPr>
          <p:cNvPr id="2048" name="CasellaDiTesto 2047">
            <a:extLst>
              <a:ext uri="{FF2B5EF4-FFF2-40B4-BE49-F238E27FC236}">
                <a16:creationId xmlns:a16="http://schemas.microsoft.com/office/drawing/2014/main" id="{1E9175D3-8796-4802-9AB8-5D27AA747CE3}"/>
              </a:ext>
            </a:extLst>
          </p:cNvPr>
          <p:cNvSpPr txBox="1"/>
          <p:nvPr/>
        </p:nvSpPr>
        <p:spPr>
          <a:xfrm>
            <a:off x="4885011" y="3832703"/>
            <a:ext cx="1471529" cy="876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099" tIns="0" rIns="0" bIns="0" numCol="1" spcCol="1270" anchor="t" anchorCtr="0">
            <a:noAutofit/>
          </a:bodyPr>
          <a:lstStyle/>
          <a:p>
            <a:pPr marL="0" marR="0" lvl="0" indent="0" algn="l" defTabSz="488950" rtl="0" eaLnBrk="1" fontAlgn="base" latinLnBrk="0" hangingPunct="1">
              <a:lnSpc>
                <a:spcPct val="90000"/>
              </a:lnSpc>
              <a:spcBef>
                <a:spcPct val="0"/>
              </a:spcBef>
              <a:spcAft>
                <a:spcPct val="35000"/>
              </a:spcAft>
              <a:buClrTx/>
              <a:buSzTx/>
              <a:buFontTx/>
              <a:buNone/>
              <a:tabLst/>
              <a:defRPr/>
            </a:pP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Implementa</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il Progetto con il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coinvolgimento</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dei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vari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stakeholder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locali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Onlus</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Associazioni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Enti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etc</a:t>
            </a:r>
            <a:r>
              <a:rPr kumimoji="0" lang="en-US" sz="1100" b="1" i="1" u="none" strike="noStrike" kern="1200" cap="none" spc="0" normalizeH="0" baseline="0" noProof="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ed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internazionali</a:t>
            </a:r>
            <a:endPar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endParaRPr>
          </a:p>
        </p:txBody>
      </p:sp>
      <p:pic>
        <p:nvPicPr>
          <p:cNvPr id="2051" name="Immagine 2050">
            <a:extLst>
              <a:ext uri="{FF2B5EF4-FFF2-40B4-BE49-F238E27FC236}">
                <a16:creationId xmlns:a16="http://schemas.microsoft.com/office/drawing/2014/main" id="{35D51A3F-2D0A-4BC4-A2AA-BF7A89D3D5C7}"/>
              </a:ext>
            </a:extLst>
          </p:cNvPr>
          <p:cNvPicPr>
            <a:picLocks noChangeAspect="1"/>
          </p:cNvPicPr>
          <p:nvPr/>
        </p:nvPicPr>
        <p:blipFill>
          <a:blip r:embed="rId8"/>
          <a:stretch>
            <a:fillRect/>
          </a:stretch>
        </p:blipFill>
        <p:spPr>
          <a:xfrm>
            <a:off x="6716409" y="3196733"/>
            <a:ext cx="451143" cy="457240"/>
          </a:xfrm>
          <a:prstGeom prst="rect">
            <a:avLst/>
          </a:prstGeom>
        </p:spPr>
      </p:pic>
      <p:pic>
        <p:nvPicPr>
          <p:cNvPr id="2052" name="Immagine 2051">
            <a:extLst>
              <a:ext uri="{FF2B5EF4-FFF2-40B4-BE49-F238E27FC236}">
                <a16:creationId xmlns:a16="http://schemas.microsoft.com/office/drawing/2014/main" id="{B4C320AB-C45E-4FA6-A102-D3B48B5E5643}"/>
              </a:ext>
            </a:extLst>
          </p:cNvPr>
          <p:cNvPicPr>
            <a:picLocks noChangeAspect="1"/>
          </p:cNvPicPr>
          <p:nvPr/>
        </p:nvPicPr>
        <p:blipFill>
          <a:blip r:embed="rId9"/>
          <a:stretch>
            <a:fillRect/>
          </a:stretch>
        </p:blipFill>
        <p:spPr>
          <a:xfrm>
            <a:off x="6334970" y="2331880"/>
            <a:ext cx="1075929" cy="853912"/>
          </a:xfrm>
          <a:prstGeom prst="rect">
            <a:avLst/>
          </a:prstGeom>
        </p:spPr>
      </p:pic>
      <p:sp>
        <p:nvSpPr>
          <p:cNvPr id="2053" name="CasellaDiTesto 2052">
            <a:extLst>
              <a:ext uri="{FF2B5EF4-FFF2-40B4-BE49-F238E27FC236}">
                <a16:creationId xmlns:a16="http://schemas.microsoft.com/office/drawing/2014/main" id="{EA8D59B0-9975-4E6A-8972-1DB8550A1E2F}"/>
              </a:ext>
            </a:extLst>
          </p:cNvPr>
          <p:cNvSpPr txBox="1"/>
          <p:nvPr/>
        </p:nvSpPr>
        <p:spPr>
          <a:xfrm>
            <a:off x="6515780" y="3774161"/>
            <a:ext cx="1846985" cy="876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099" tIns="0" rIns="0" bIns="0" numCol="1" spcCol="1270" anchor="t" anchorCtr="0">
            <a:noAutofit/>
          </a:bodyPr>
          <a:lstStyle/>
          <a:p>
            <a:pPr marL="0" marR="0" lvl="0" indent="0" algn="l" defTabSz="488950" rtl="0" eaLnBrk="1" fontAlgn="base" latinLnBrk="0" hangingPunct="1">
              <a:lnSpc>
                <a:spcPct val="90000"/>
              </a:lnSpc>
              <a:spcBef>
                <a:spcPct val="0"/>
              </a:spcBef>
              <a:spcAft>
                <a:spcPct val="35000"/>
              </a:spcAft>
              <a:buClrTx/>
              <a:buSzTx/>
              <a:buFontTx/>
              <a:buNone/>
              <a:tabLst/>
              <a:defRPr/>
            </a:pP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Invio</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del Progetto a Evanston con il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coinvolgimento</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della</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Commissione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Rotary Foundation e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Sottocommissione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Gestione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Progetti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e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Sovvenzioni</a:t>
            </a:r>
            <a:endPar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endParaRPr>
          </a:p>
          <a:p>
            <a:pPr marL="0" marR="0" lvl="0" indent="0" algn="l" defTabSz="488950" rtl="0" eaLnBrk="1" fontAlgn="base" latinLnBrk="0" hangingPunct="1">
              <a:lnSpc>
                <a:spcPct val="90000"/>
              </a:lnSpc>
              <a:spcBef>
                <a:spcPct val="0"/>
              </a:spcBef>
              <a:spcAft>
                <a:spcPct val="35000"/>
              </a:spcAft>
              <a:buClrTx/>
              <a:buSzTx/>
              <a:buFontTx/>
              <a:buNone/>
              <a:tabLst/>
              <a:defRPr/>
            </a:pPr>
            <a:endPar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endParaRPr>
          </a:p>
        </p:txBody>
      </p:sp>
      <p:pic>
        <p:nvPicPr>
          <p:cNvPr id="2054" name="Immagine 2053">
            <a:extLst>
              <a:ext uri="{FF2B5EF4-FFF2-40B4-BE49-F238E27FC236}">
                <a16:creationId xmlns:a16="http://schemas.microsoft.com/office/drawing/2014/main" id="{E27DFAAC-6B37-4F11-9445-A066A78474EE}"/>
              </a:ext>
            </a:extLst>
          </p:cNvPr>
          <p:cNvPicPr>
            <a:picLocks noChangeAspect="1"/>
          </p:cNvPicPr>
          <p:nvPr/>
        </p:nvPicPr>
        <p:blipFill>
          <a:blip r:embed="rId10"/>
          <a:stretch>
            <a:fillRect/>
          </a:stretch>
        </p:blipFill>
        <p:spPr>
          <a:xfrm>
            <a:off x="7148517" y="4761869"/>
            <a:ext cx="1754111" cy="1487142"/>
          </a:xfrm>
          <a:prstGeom prst="rect">
            <a:avLst/>
          </a:prstGeom>
        </p:spPr>
      </p:pic>
      <p:grpSp>
        <p:nvGrpSpPr>
          <p:cNvPr id="32" name="Gruppo 31">
            <a:extLst>
              <a:ext uri="{FF2B5EF4-FFF2-40B4-BE49-F238E27FC236}">
                <a16:creationId xmlns:a16="http://schemas.microsoft.com/office/drawing/2014/main" id="{290BEFC2-5E5B-4290-89AA-4E88054A6739}"/>
              </a:ext>
            </a:extLst>
          </p:cNvPr>
          <p:cNvGrpSpPr/>
          <p:nvPr/>
        </p:nvGrpSpPr>
        <p:grpSpPr>
          <a:xfrm>
            <a:off x="352177" y="4751795"/>
            <a:ext cx="3171139" cy="1571478"/>
            <a:chOff x="563193" y="3340609"/>
            <a:chExt cx="3171139" cy="1571478"/>
          </a:xfrm>
        </p:grpSpPr>
        <p:sp>
          <p:nvSpPr>
            <p:cNvPr id="36" name="Rettangolo 35">
              <a:extLst>
                <a:ext uri="{FF2B5EF4-FFF2-40B4-BE49-F238E27FC236}">
                  <a16:creationId xmlns:a16="http://schemas.microsoft.com/office/drawing/2014/main" id="{96A60E5C-2F02-429C-BBFA-5743E3F49493}"/>
                </a:ext>
              </a:extLst>
            </p:cNvPr>
            <p:cNvSpPr/>
            <p:nvPr/>
          </p:nvSpPr>
          <p:spPr>
            <a:xfrm>
              <a:off x="2262803" y="3340609"/>
              <a:ext cx="1471529" cy="8767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CasellaDiTesto 36">
              <a:extLst>
                <a:ext uri="{FF2B5EF4-FFF2-40B4-BE49-F238E27FC236}">
                  <a16:creationId xmlns:a16="http://schemas.microsoft.com/office/drawing/2014/main" id="{6805D1BC-1484-43C1-91FB-4E84F5B46BC4}"/>
                </a:ext>
              </a:extLst>
            </p:cNvPr>
            <p:cNvSpPr txBox="1"/>
            <p:nvPr/>
          </p:nvSpPr>
          <p:spPr>
            <a:xfrm>
              <a:off x="563193" y="4035354"/>
              <a:ext cx="1471529" cy="876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9099" tIns="0" rIns="0" bIns="0" numCol="1" spcCol="1270" anchor="t" anchorCtr="0">
              <a:noAutofit/>
            </a:bodyPr>
            <a:lstStyle/>
            <a:p>
              <a:pPr marL="0" marR="0" lvl="0" indent="0" algn="l" defTabSz="488950" rtl="0" eaLnBrk="1" fontAlgn="base" latinLnBrk="0" hangingPunct="1">
                <a:lnSpc>
                  <a:spcPct val="90000"/>
                </a:lnSpc>
                <a:spcBef>
                  <a:spcPct val="0"/>
                </a:spcBef>
                <a:spcAft>
                  <a:spcPct val="35000"/>
                </a:spcAft>
                <a:buClrTx/>
                <a:buSzTx/>
                <a:buFontTx/>
                <a:buNone/>
                <a:tabLst/>
                <a:defRPr/>
              </a:pP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Basata</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su</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bisogni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obbiettivi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e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reali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raccolti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dal Club Host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valutazione</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di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fabbisogni</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 di </a:t>
              </a:r>
              <a:r>
                <a:rPr kumimoji="0" lang="en-US" sz="1100" b="1" i="1" u="none" strike="noStrike" kern="1200" cap="none" spc="0" normalizeH="0" baseline="0" noProof="0" dirty="0" err="1">
                  <a:ln>
                    <a:noFill/>
                  </a:ln>
                  <a:solidFill>
                    <a:srgbClr val="00246C"/>
                  </a:solidFill>
                  <a:effectLst/>
                  <a:uLnTx/>
                  <a:uFillTx/>
                  <a:latin typeface="Arial Narrow" panose="020B0606020202030204" pitchFamily="34" charset="0"/>
                  <a:ea typeface="+mn-ea"/>
                  <a:cs typeface="+mn-cs"/>
                </a:rPr>
                <a:t>comunità</a:t>
              </a:r>
              <a:r>
                <a:rPr kumimoji="0" lang="en-US" sz="1100" b="1" i="1" u="none" strike="noStrike" kern="1200" cap="none" spc="0" normalizeH="0" baseline="0" noProof="0" dirty="0">
                  <a:ln>
                    <a:noFill/>
                  </a:ln>
                  <a:solidFill>
                    <a:srgbClr val="00246C"/>
                  </a:solidFill>
                  <a:effectLst/>
                  <a:uLnTx/>
                  <a:uFillTx/>
                  <a:latin typeface="Arial Narrow" panose="020B0606020202030204" pitchFamily="34" charset="0"/>
                  <a:ea typeface="+mn-ea"/>
                  <a:cs typeface="+mn-cs"/>
                </a:rPr>
                <a:t>).</a:t>
              </a:r>
            </a:p>
          </p:txBody>
        </p:sp>
      </p:grpSp>
      <p:pic>
        <p:nvPicPr>
          <p:cNvPr id="2" name="Immagine 1">
            <a:extLst>
              <a:ext uri="{FF2B5EF4-FFF2-40B4-BE49-F238E27FC236}">
                <a16:creationId xmlns:a16="http://schemas.microsoft.com/office/drawing/2014/main" id="{65A32705-C69D-47B5-B207-D2CE0F74186E}"/>
              </a:ext>
            </a:extLst>
          </p:cNvPr>
          <p:cNvPicPr>
            <a:picLocks noChangeAspect="1"/>
          </p:cNvPicPr>
          <p:nvPr/>
        </p:nvPicPr>
        <p:blipFill>
          <a:blip r:embed="rId11"/>
          <a:stretch>
            <a:fillRect/>
          </a:stretch>
        </p:blipFill>
        <p:spPr>
          <a:xfrm>
            <a:off x="6462376" y="6249011"/>
            <a:ext cx="2895851" cy="676715"/>
          </a:xfrm>
          <a:prstGeom prst="rect">
            <a:avLst/>
          </a:prstGeom>
        </p:spPr>
      </p:pic>
    </p:spTree>
    <p:extLst>
      <p:ext uri="{BB962C8B-B14F-4D97-AF65-F5344CB8AC3E}">
        <p14:creationId xmlns:p14="http://schemas.microsoft.com/office/powerpoint/2010/main" val="1995248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9220200" cy="533400"/>
          </a:xfrm>
          <a:solidFill>
            <a:srgbClr val="005DAA"/>
          </a:solidFill>
        </p:spPr>
        <p:txBody>
          <a:bodyPr/>
          <a:lstStyle/>
          <a:p>
            <a:pPr algn="ctr"/>
            <a:r>
              <a:rPr lang="en-US" b="1" dirty="0" err="1"/>
              <a:t>Esempio</a:t>
            </a:r>
            <a:r>
              <a:rPr lang="en-US" b="1" dirty="0"/>
              <a:t>: area focus ACQUA e STRUTTURE IGIENICHE</a:t>
            </a:r>
            <a:endParaRPr lang="fr-FR" b="1" dirty="0"/>
          </a:p>
        </p:txBody>
      </p:sp>
      <p:grpSp>
        <p:nvGrpSpPr>
          <p:cNvPr id="45" name="Gruppo 44"/>
          <p:cNvGrpSpPr/>
          <p:nvPr/>
        </p:nvGrpSpPr>
        <p:grpSpPr>
          <a:xfrm>
            <a:off x="3129855" y="1066218"/>
            <a:ext cx="6014145" cy="1326059"/>
            <a:chOff x="624222" y="6778625"/>
            <a:chExt cx="8553450" cy="1885950"/>
          </a:xfrm>
        </p:grpSpPr>
        <p:pic>
          <p:nvPicPr>
            <p:cNvPr id="42" name="Immagine 41"/>
            <p:cNvPicPr>
              <a:picLocks noChangeAspect="1"/>
            </p:cNvPicPr>
            <p:nvPr/>
          </p:nvPicPr>
          <p:blipFill>
            <a:blip r:embed="rId4"/>
            <a:stretch>
              <a:fillRect/>
            </a:stretch>
          </p:blipFill>
          <p:spPr>
            <a:xfrm>
              <a:off x="624222" y="6778625"/>
              <a:ext cx="8553450" cy="1885950"/>
            </a:xfrm>
            <a:prstGeom prst="rect">
              <a:avLst/>
            </a:prstGeom>
          </p:spPr>
        </p:pic>
        <p:cxnSp>
          <p:nvCxnSpPr>
            <p:cNvPr id="44" name="Connettore 1 43"/>
            <p:cNvCxnSpPr/>
            <p:nvPr/>
          </p:nvCxnSpPr>
          <p:spPr>
            <a:xfrm>
              <a:off x="9177672" y="6778625"/>
              <a:ext cx="0" cy="188595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cxnSp>
        <p:nvCxnSpPr>
          <p:cNvPr id="47" name="Connettore 1 46"/>
          <p:cNvCxnSpPr/>
          <p:nvPr/>
        </p:nvCxnSpPr>
        <p:spPr>
          <a:xfrm>
            <a:off x="3129855" y="1062392"/>
            <a:ext cx="6014145"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48" name="Immagine 47"/>
          <p:cNvPicPr>
            <a:picLocks noChangeAspect="1"/>
          </p:cNvPicPr>
          <p:nvPr/>
        </p:nvPicPr>
        <p:blipFill>
          <a:blip r:embed="rId5"/>
          <a:stretch>
            <a:fillRect/>
          </a:stretch>
        </p:blipFill>
        <p:spPr>
          <a:xfrm>
            <a:off x="2935635" y="2899171"/>
            <a:ext cx="6208365" cy="3295055"/>
          </a:xfrm>
          <a:prstGeom prst="rect">
            <a:avLst/>
          </a:prstGeom>
        </p:spPr>
      </p:pic>
      <p:sp>
        <p:nvSpPr>
          <p:cNvPr id="50" name="Freccia a destra 49"/>
          <p:cNvSpPr/>
          <p:nvPr/>
        </p:nvSpPr>
        <p:spPr>
          <a:xfrm>
            <a:off x="381000" y="1295400"/>
            <a:ext cx="2675483" cy="1119187"/>
          </a:xfrm>
          <a:prstGeom prst="rightArrow">
            <a:avLst/>
          </a:prstGeom>
          <a:solidFill>
            <a:srgbClr val="0070C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it-IT" sz="1547" b="0" i="0" u="none" strike="noStrike" kern="1200" cap="none" spc="0" normalizeH="0" baseline="0" noProof="0">
              <a:ln>
                <a:noFill/>
              </a:ln>
              <a:solidFill>
                <a:srgbClr val="FFFFFF"/>
              </a:solidFill>
              <a:effectLst/>
              <a:uLnTx/>
              <a:uFillTx/>
              <a:latin typeface="Calibri"/>
              <a:ea typeface="ヒラギノ角ゴ Pro W3" charset="-128"/>
              <a:cs typeface="+mn-cs"/>
              <a:sym typeface="Helvetica Neue Medium"/>
            </a:endParaRPr>
          </a:p>
        </p:txBody>
      </p:sp>
      <p:sp>
        <p:nvSpPr>
          <p:cNvPr id="51" name="CasellaDiTesto 50"/>
          <p:cNvSpPr txBox="1"/>
          <p:nvPr/>
        </p:nvSpPr>
        <p:spPr>
          <a:xfrm>
            <a:off x="448716" y="1526805"/>
            <a:ext cx="2065883" cy="59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it-IT" sz="1687" b="1" i="0" u="none" strike="noStrike" kern="1200" cap="none" spc="0" normalizeH="0" baseline="0" noProof="0" dirty="0">
                <a:ln>
                  <a:noFill/>
                </a:ln>
                <a:solidFill>
                  <a:prstClr val="white"/>
                </a:solidFill>
                <a:effectLst/>
                <a:uLnTx/>
                <a:uFillTx/>
                <a:latin typeface="Arial" pitchFamily="34" charset="0"/>
                <a:ea typeface="ヒラギノ角ゴ Pro W3" charset="-128"/>
                <a:cs typeface="+mn-cs"/>
                <a:sym typeface="Helvetica Neue"/>
              </a:rPr>
              <a:t>Competenze</a:t>
            </a: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it-IT" sz="1687" b="0" i="0" u="none" strike="noStrike" kern="1200" cap="none" spc="0" normalizeH="0" baseline="0" noProof="0" dirty="0">
                <a:ln>
                  <a:noFill/>
                </a:ln>
                <a:solidFill>
                  <a:prstClr val="white"/>
                </a:solidFill>
                <a:effectLst/>
                <a:uLnTx/>
                <a:uFillTx/>
                <a:latin typeface="Arial" pitchFamily="34" charset="0"/>
                <a:ea typeface="ヒラギノ角ゴ Pro W3" charset="-128"/>
                <a:cs typeface="+mn-cs"/>
              </a:rPr>
              <a:t>generali</a:t>
            </a:r>
            <a:endParaRPr kumimoji="0" lang="it-IT" sz="1687" b="1" i="0" u="none" strike="noStrike" kern="1200" cap="none" spc="0" normalizeH="0" baseline="0" noProof="0" dirty="0">
              <a:ln>
                <a:noFill/>
              </a:ln>
              <a:solidFill>
                <a:prstClr val="white"/>
              </a:solidFill>
              <a:effectLst/>
              <a:uLnTx/>
              <a:uFillTx/>
              <a:latin typeface="Arial" pitchFamily="34" charset="0"/>
              <a:ea typeface="ヒラギノ角ゴ Pro W3" charset="-128"/>
              <a:cs typeface="+mn-cs"/>
              <a:sym typeface="Helvetica Neue"/>
            </a:endParaRPr>
          </a:p>
        </p:txBody>
      </p:sp>
      <p:sp>
        <p:nvSpPr>
          <p:cNvPr id="52" name="Freccia a destra 51"/>
          <p:cNvSpPr/>
          <p:nvPr/>
        </p:nvSpPr>
        <p:spPr>
          <a:xfrm>
            <a:off x="228600" y="4671332"/>
            <a:ext cx="2607533" cy="1043668"/>
          </a:xfrm>
          <a:prstGeom prst="rightArrow">
            <a:avLst/>
          </a:prstGeom>
          <a:solidFill>
            <a:schemeClr val="accent5">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it-IT" sz="1547" b="0" i="0" u="none" strike="noStrike" kern="1200" cap="none" spc="0" normalizeH="0" baseline="0" noProof="0">
              <a:ln>
                <a:noFill/>
              </a:ln>
              <a:solidFill>
                <a:srgbClr val="FFFFFF"/>
              </a:solidFill>
              <a:effectLst/>
              <a:uLnTx/>
              <a:uFillTx/>
              <a:latin typeface="Calibri"/>
              <a:ea typeface="ヒラギノ角ゴ Pro W3" charset="-128"/>
              <a:cs typeface="+mn-cs"/>
              <a:sym typeface="Helvetica Neue Medium"/>
            </a:endParaRPr>
          </a:p>
        </p:txBody>
      </p:sp>
      <p:sp>
        <p:nvSpPr>
          <p:cNvPr id="53" name="CasellaDiTesto 52"/>
          <p:cNvSpPr txBox="1"/>
          <p:nvPr/>
        </p:nvSpPr>
        <p:spPr>
          <a:xfrm>
            <a:off x="304800" y="4876800"/>
            <a:ext cx="2032142" cy="59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it-IT" sz="1687" b="1" i="0" u="none" strike="noStrike" kern="1200" cap="none" spc="0" normalizeH="0" baseline="0" noProof="0" dirty="0">
                <a:ln>
                  <a:noFill/>
                </a:ln>
                <a:solidFill>
                  <a:prstClr val="white"/>
                </a:solidFill>
                <a:effectLst/>
                <a:uLnTx/>
                <a:uFillTx/>
                <a:latin typeface="Arial" pitchFamily="34" charset="0"/>
                <a:ea typeface="ヒラギノ角ゴ Pro W3" charset="-128"/>
                <a:cs typeface="+mn-cs"/>
                <a:sym typeface="Helvetica Neue"/>
              </a:rPr>
              <a:t>Competenze</a:t>
            </a: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it-IT" sz="1687" b="0" i="0" u="none" strike="noStrike" kern="1200" cap="none" spc="0" normalizeH="0" baseline="0" noProof="0" dirty="0">
                <a:ln>
                  <a:noFill/>
                </a:ln>
                <a:solidFill>
                  <a:prstClr val="white"/>
                </a:solidFill>
                <a:effectLst/>
                <a:uLnTx/>
                <a:uFillTx/>
                <a:latin typeface="Arial" pitchFamily="34" charset="0"/>
                <a:ea typeface="ヒラギノ角ゴ Pro W3" charset="-128"/>
                <a:cs typeface="+mn-cs"/>
              </a:rPr>
              <a:t>specifiche</a:t>
            </a:r>
            <a:endParaRPr kumimoji="0" lang="it-IT" sz="1687" b="1" i="0" u="none" strike="noStrike" kern="1200" cap="none" spc="0" normalizeH="0" baseline="0" noProof="0" dirty="0">
              <a:ln>
                <a:noFill/>
              </a:ln>
              <a:solidFill>
                <a:prstClr val="white"/>
              </a:solidFill>
              <a:effectLst/>
              <a:uLnTx/>
              <a:uFillTx/>
              <a:latin typeface="Arial" pitchFamily="34" charset="0"/>
              <a:ea typeface="ヒラギノ角ゴ Pro W3" charset="-128"/>
              <a:cs typeface="+mn-cs"/>
              <a:sym typeface="Helvetica Neue"/>
            </a:endParaRPr>
          </a:p>
        </p:txBody>
      </p:sp>
      <p:pic>
        <p:nvPicPr>
          <p:cNvPr id="3" name="Immagine 2">
            <a:extLst>
              <a:ext uri="{FF2B5EF4-FFF2-40B4-BE49-F238E27FC236}">
                <a16:creationId xmlns:a16="http://schemas.microsoft.com/office/drawing/2014/main" id="{98F112A9-3326-48DD-A881-3C93CEABCC92}"/>
              </a:ext>
            </a:extLst>
          </p:cNvPr>
          <p:cNvPicPr>
            <a:picLocks noChangeAspect="1"/>
          </p:cNvPicPr>
          <p:nvPr/>
        </p:nvPicPr>
        <p:blipFill>
          <a:blip r:embed="rId6"/>
          <a:stretch>
            <a:fillRect/>
          </a:stretch>
        </p:blipFill>
        <p:spPr>
          <a:xfrm>
            <a:off x="6400800" y="6256087"/>
            <a:ext cx="2895851" cy="676715"/>
          </a:xfrm>
          <a:prstGeom prst="rect">
            <a:avLst/>
          </a:prstGeom>
        </p:spPr>
      </p:pic>
    </p:spTree>
    <p:custDataLst>
      <p:tags r:id="rId1"/>
    </p:custDataLst>
    <p:extLst>
      <p:ext uri="{BB962C8B-B14F-4D97-AF65-F5344CB8AC3E}">
        <p14:creationId xmlns:p14="http://schemas.microsoft.com/office/powerpoint/2010/main" val="15689198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mmunications_white">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