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  <p:sldMasterId id="2147485700" r:id="rId4"/>
    <p:sldMasterId id="2147485703" r:id="rId5"/>
    <p:sldMasterId id="2147485706" r:id="rId6"/>
    <p:sldMasterId id="2147485709" r:id="rId7"/>
  </p:sldMasterIdLst>
  <p:notesMasterIdLst>
    <p:notesMasterId r:id="rId18"/>
  </p:notesMasterIdLst>
  <p:handoutMasterIdLst>
    <p:handoutMasterId r:id="rId19"/>
  </p:handoutMasterIdLst>
  <p:sldIdLst>
    <p:sldId id="422" r:id="rId8"/>
    <p:sldId id="906" r:id="rId9"/>
    <p:sldId id="907" r:id="rId10"/>
    <p:sldId id="908" r:id="rId11"/>
    <p:sldId id="909" r:id="rId12"/>
    <p:sldId id="910" r:id="rId13"/>
    <p:sldId id="911" r:id="rId14"/>
    <p:sldId id="912" r:id="rId15"/>
    <p:sldId id="913" r:id="rId16"/>
    <p:sldId id="914" r:id="rId17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000000"/>
    <a:srgbClr val="782542"/>
    <a:srgbClr val="345D52"/>
    <a:srgbClr val="488071"/>
    <a:srgbClr val="58585A"/>
    <a:srgbClr val="005DAA"/>
    <a:srgbClr val="FF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52" d="100"/>
          <a:sy n="52" d="100"/>
        </p:scale>
        <p:origin x="1224" y="66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36"/>
    </p:cViewPr>
  </p:sorterViewPr>
  <p:notesViewPr>
    <p:cSldViewPr>
      <p:cViewPr varScale="1">
        <p:scale>
          <a:sx n="159" d="100"/>
          <a:sy n="159" d="100"/>
        </p:scale>
        <p:origin x="-6480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6E8A756-D3A2-ADD1-7FFC-949BB03C75A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295EAF8B-D0B3-8F26-8547-A6478445DF8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0833124F-8951-EAA8-C730-E91CB5C28D9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2C5E8DEA-2876-9B8D-008E-2812481366E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5E67102C-D2CB-4BD2-9656-3CA57884B79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CB6DF27-9F4C-D060-16A5-8011877FF1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CF3E34B-65C6-2BE1-D501-DE588C151E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6F8686F9-D84B-84E4-6FF6-8053292A05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0C55D92-C338-A604-A2CF-E39E2696F16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E971703-20C3-0DDD-0210-1D30C08E003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5E7DC421-DB70-1114-7037-6E35D5CD66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/>
            </a:lvl1pPr>
          </a:lstStyle>
          <a:p>
            <a:pPr>
              <a:defRPr/>
            </a:pPr>
            <a:fld id="{583A1505-9D26-4BFA-BA08-F2DD8CAE935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1">
            <a:extLst>
              <a:ext uri="{FF2B5EF4-FFF2-40B4-BE49-F238E27FC236}">
                <a16:creationId xmlns:a16="http://schemas.microsoft.com/office/drawing/2014/main" id="{D272454B-7E98-AE6D-F77A-57AB2F995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9" tIns="45005" rIns="90009" bIns="45005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C9060EB-1292-466C-93B2-50EDA7572114}" type="slidenum">
              <a:rPr lang="it-IT" altLang="it-IT" sz="240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it-IT" altLang="it-IT" sz="2400">
              <a:solidFill>
                <a:srgbClr val="FFFFFF"/>
              </a:solidFill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2272222E-B0A1-65EE-5CD1-1A3EA635C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9" tIns="46445" rIns="93249" bIns="46445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B2AAC35-95A6-44EF-A235-1E94680E7896}" type="slidenum">
              <a:rPr lang="it-IT" altLang="it-IT">
                <a:solidFill>
                  <a:srgbClr val="000000"/>
                </a:solidFill>
                <a:latin typeface="Times New Roman" panose="02020603050405020304" pitchFamily="18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it-IT" altLang="it-IT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4DDAD925-AC9B-76CA-8E38-DA58999BAE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solidFill>
            <a:srgbClr val="FFFFFF"/>
          </a:solidFill>
          <a:ln/>
        </p:spPr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EB22B5B-2A60-C953-E1E8-622EE2EE0D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1912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immagine diapositiva 1">
            <a:extLst>
              <a:ext uri="{FF2B5EF4-FFF2-40B4-BE49-F238E27FC236}">
                <a16:creationId xmlns:a16="http://schemas.microsoft.com/office/drawing/2014/main" id="{72058D74-C57A-749C-6CA2-FF54E62A8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Segnaposto note 2">
            <a:extLst>
              <a:ext uri="{FF2B5EF4-FFF2-40B4-BE49-F238E27FC236}">
                <a16:creationId xmlns:a16="http://schemas.microsoft.com/office/drawing/2014/main" id="{31751C1D-9A1B-D8EE-9EEF-7975CDEDE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1138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2A299EDD-00E9-0213-F37F-BA4F4F0AA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9" tIns="45005" rIns="90009" bIns="45005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E1836681-AE82-41E8-8F69-E4865CB86C05}" type="slidenum"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98F216C6-409E-B7B4-2199-05EA19F1C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49" tIns="46445" rIns="93249" bIns="46445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58D92492-58E4-40CF-BCCB-99E92F74DEB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ヒラギノ角ゴ Pro W3" pitchFamily="-8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91E4D8C0-C8D4-A088-1A02-6D6AD5A67B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9788" cy="3486150"/>
          </a:xfrm>
          <a:solidFill>
            <a:srgbClr val="FFFFFF"/>
          </a:solidFill>
          <a:ln/>
        </p:spPr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067E821-716E-CB7F-427C-19FF665899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1912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3864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egnaposto immagine diapositiva 1">
            <a:extLst>
              <a:ext uri="{FF2B5EF4-FFF2-40B4-BE49-F238E27FC236}">
                <a16:creationId xmlns:a16="http://schemas.microsoft.com/office/drawing/2014/main" id="{4E71A0AC-1717-F12C-EA42-DBF14F559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Segnaposto note 2">
            <a:extLst>
              <a:ext uri="{FF2B5EF4-FFF2-40B4-BE49-F238E27FC236}">
                <a16:creationId xmlns:a16="http://schemas.microsoft.com/office/drawing/2014/main" id="{B611DF22-DC03-A195-D355-6BE2DD041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74888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immagine diapositiva 1">
            <a:extLst>
              <a:ext uri="{FF2B5EF4-FFF2-40B4-BE49-F238E27FC236}">
                <a16:creationId xmlns:a16="http://schemas.microsoft.com/office/drawing/2014/main" id="{B73E11FF-9CE7-F962-9CFA-A1D53E80F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Segnaposto note 2">
            <a:extLst>
              <a:ext uri="{FF2B5EF4-FFF2-40B4-BE49-F238E27FC236}">
                <a16:creationId xmlns:a16="http://schemas.microsoft.com/office/drawing/2014/main" id="{257E6739-0C51-B392-993C-E522288A3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5434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egnaposto immagine diapositiva 1">
            <a:extLst>
              <a:ext uri="{FF2B5EF4-FFF2-40B4-BE49-F238E27FC236}">
                <a16:creationId xmlns:a16="http://schemas.microsoft.com/office/drawing/2014/main" id="{53C7EA89-CA69-E82C-A5DC-5ECAF1AF57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Segnaposto note 2">
            <a:extLst>
              <a:ext uri="{FF2B5EF4-FFF2-40B4-BE49-F238E27FC236}">
                <a16:creationId xmlns:a16="http://schemas.microsoft.com/office/drawing/2014/main" id="{A71682C8-9ABF-5193-07B4-06CBFC671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381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immagine diapositiva 1">
            <a:extLst>
              <a:ext uri="{FF2B5EF4-FFF2-40B4-BE49-F238E27FC236}">
                <a16:creationId xmlns:a16="http://schemas.microsoft.com/office/drawing/2014/main" id="{718E483D-F3A8-FD25-C2A8-EBE1485334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Segnaposto note 2">
            <a:extLst>
              <a:ext uri="{FF2B5EF4-FFF2-40B4-BE49-F238E27FC236}">
                <a16:creationId xmlns:a16="http://schemas.microsoft.com/office/drawing/2014/main" id="{BC8390CA-297F-2D59-6968-65E8BE142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6110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>
            <a:extLst>
              <a:ext uri="{FF2B5EF4-FFF2-40B4-BE49-F238E27FC236}">
                <a16:creationId xmlns:a16="http://schemas.microsoft.com/office/drawing/2014/main" id="{3DB1FA90-9B10-7B4D-A5E8-6B702D34CB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Segnaposto note 2">
            <a:extLst>
              <a:ext uri="{FF2B5EF4-FFF2-40B4-BE49-F238E27FC236}">
                <a16:creationId xmlns:a16="http://schemas.microsoft.com/office/drawing/2014/main" id="{96767A19-6EED-E853-F53E-6F12CA38A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3463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immagine diapositiva 1">
            <a:extLst>
              <a:ext uri="{FF2B5EF4-FFF2-40B4-BE49-F238E27FC236}">
                <a16:creationId xmlns:a16="http://schemas.microsoft.com/office/drawing/2014/main" id="{B8FF9E0F-9064-7E70-93F5-55766B9E47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Segnaposto note 2">
            <a:extLst>
              <a:ext uri="{FF2B5EF4-FFF2-40B4-BE49-F238E27FC236}">
                <a16:creationId xmlns:a16="http://schemas.microsoft.com/office/drawing/2014/main" id="{06C24CC9-932E-8A1B-B976-6D3E67A633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888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immagine diapositiva 1">
            <a:extLst>
              <a:ext uri="{FF2B5EF4-FFF2-40B4-BE49-F238E27FC236}">
                <a16:creationId xmlns:a16="http://schemas.microsoft.com/office/drawing/2014/main" id="{6FD64226-6733-43DF-18FE-1BC527A228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Segnaposto note 2">
            <a:extLst>
              <a:ext uri="{FF2B5EF4-FFF2-40B4-BE49-F238E27FC236}">
                <a16:creationId xmlns:a16="http://schemas.microsoft.com/office/drawing/2014/main" id="{799E4D2E-05B4-A438-A86B-692EBD4087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ヒラギノ角ゴ Pro W3" pitchFamily="-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797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81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E78A26C-A03C-AFCE-21EC-5581773C0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7B98F9AB-8B30-4B01-A569-6BFD6A218D64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2E3BEAC-9F7E-6D8E-BBE7-437881010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8826F106-D08E-55CF-F237-28D1FDBE774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5BD6F36-DDB9-A82B-FC29-09D2C7A2DF6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176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CB50B02-43F4-75FD-7C2F-4BB0E792B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A85733E2-749D-4EF5-A6E5-B260B229B978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B9DD630-C900-8AA3-480A-EFE84C54E1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2688BE5A-403A-1FEF-4B33-6B77B5DBB69F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791C5BA-792D-8992-E660-C07D561AAB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0472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107A399F-C8DA-682C-FCB2-1F89FBD31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0EF1136D-7488-4BEE-8EA1-A663EF7BF196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E050028-237E-5B0B-76D7-DE04A264F8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C0CD388-35A2-DB13-0ACC-CC2F63504D7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F2AB32A-93CF-661B-89DB-B3B036D8CAA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1896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54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693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7054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267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00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31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5549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354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6444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72C9C344-F460-420E-BC62-86B038F5D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02075CA0-9C88-45CF-8A00-BA5DA07CFB52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7CA407E-6AFA-9040-0076-C27AC7ED0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103340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551DC4F8-9D71-BE78-56DB-11B2E0819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2F3C301A-239D-4A35-B93F-95CA7D5A8325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058656A5-B72D-D5E5-8317-6E9BCB84C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178773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B80C5B-4B1F-B5B1-2F2F-8C25A57ACB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ヒラギノ角ゴ Pro W3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845CC3-6CA8-8C2E-B7F2-AFDFBFD76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ヒラギノ角ゴ Pro W3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4588A1-A9F4-C476-ACE9-6F885B42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ACB2DB47-AF48-43A6-AB38-932677F0118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001569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1FE3EA-A61D-E102-F167-1FC5C46D4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2B171227-3F75-40B0-A9B2-098588AA6531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2CF88-A1E6-E92F-BF82-86A84F2DC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1CA4479-6C8A-FC3F-D963-38244C96695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1B7C881-9702-9139-098F-72F5FA8539C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5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3A9F0-1B81-E74C-9064-5429C23688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0239C712-681C-481E-B0A8-9BFED1B41F04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DB34D6-687E-60B3-B5E8-147D48C0A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2EF207B-6D5F-EDFB-860B-A09D9A800744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1D9FC3-0D51-3A68-C895-6EF8372C32D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133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04C34C-7D37-A468-F199-139142E84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8F6D3CBE-A14A-49E5-9A70-A014C468DB20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1D68CC-BEF2-AAAA-6AEA-4AE15D9DEF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AB9D5FAE-8D56-AFFA-688A-B140C4BA9F9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4C3780-9D41-C6C6-2420-1352D1E2714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99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A38831-FA64-3560-2D3E-97D0778A1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996746B2-535E-47B7-A638-FEB5014C5771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3090C-184A-4228-3077-DE92E5BBA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E119EF1A-54AC-24EA-34AE-3B1FD8000559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3DA740-43B4-004F-FE27-54CF1F380A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1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8E5579-1A89-A66C-3B76-9704CDCD3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EB29CB9D-2320-4EFB-9425-D2C912406F82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84E09B-9E48-55B0-085B-7114E431E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400A0E5-FD76-06BF-C97F-EB79A26EA3E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ABCD2F6-88E0-FC15-6FC1-C2564536DB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45998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8704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CFF733-4542-14F6-0D21-35B38CDC6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C46CB97F-6BC8-4F21-93CB-48A0D1232FDD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FF1AC-3E6B-9E1F-9BE2-BB30EEA90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F6E83673-8297-D238-E147-4B4D728F2846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577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0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7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13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1605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B3F562-858C-3CB0-8235-5422437B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ヒラギノ角ゴ Pro W3" charset="-128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23BBF2-8769-0ACD-27DC-77CD1E3AD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ヒラギノ角ゴ Pro W3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FFC9F2-7126-BFB2-3145-F6D32452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2FF7EA1B-C3A4-45C8-8DBF-784CE838F7F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96765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890F376E-3819-9951-BACE-38F3EB0D3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0434FC9F-71A7-4355-BC6F-42499D63FF34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B4B40064-586F-AF64-3D2E-4F7A46A0A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36AD14C-41D1-1974-8F06-1E1C17F17A2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9AE1D9E-3441-B0BC-8349-F431F171B55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1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BAA64761-0A53-C19B-F748-45334D7F2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11F55D5D-9A53-4B01-99BC-FAB899066C75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4A4118A-917B-16CF-EE4D-5A1E0980A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5D203FAF-C235-8F70-9AC6-75D8BF334E6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23E6674-76C1-480D-0CCC-A84612E00F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 w="9525">
            <a:noFill/>
            <a:miter lim="800000"/>
            <a:headEnd/>
            <a:tailEnd/>
          </a:ln>
          <a:effectLst>
            <a:outerShdw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>
              <a:defRPr/>
            </a:pPr>
            <a:endParaRPr lang="it-IT" altLang="it-IT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2181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4DF95B-237F-A3F9-1068-1D6C5C67FF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6BA1BAF5-A5EB-4CE3-7607-E68EAEE89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26A96A5-D9A4-E829-0050-FEE6A499A6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59" r:id="rId1"/>
    <p:sldLayoutId id="2147485660" r:id="rId2"/>
    <p:sldLayoutId id="2147485661" r:id="rId3"/>
    <p:sldLayoutId id="2147485662" r:id="rId4"/>
    <p:sldLayoutId id="2147485663" r:id="rId5"/>
    <p:sldLayoutId id="2147485664" r:id="rId6"/>
    <p:sldLayoutId id="2147485665" r:id="rId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>
            <a:extLst>
              <a:ext uri="{FF2B5EF4-FFF2-40B4-BE49-F238E27FC236}">
                <a16:creationId xmlns:a16="http://schemas.microsoft.com/office/drawing/2014/main" id="{EACC8C0D-38D6-0E18-C3B4-58DF1BEF0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F01076F6-4AE2-4FF6-B552-354D7E3761F6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B4A0555B-1821-03DD-1A20-5F51996F4C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  <p:sldLayoutId id="2147485678" r:id="rId13"/>
    <p:sldLayoutId id="2147485679" r:id="rId14"/>
    <p:sldLayoutId id="2147485680" r:id="rId15"/>
    <p:sldLayoutId id="2147485691" r:id="rId1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>
            <a:extLst>
              <a:ext uri="{FF2B5EF4-FFF2-40B4-BE49-F238E27FC236}">
                <a16:creationId xmlns:a16="http://schemas.microsoft.com/office/drawing/2014/main" id="{A39A9F6E-91DE-F272-AEFA-A855C4713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122B7B17-6BC0-490B-825E-4CC2FC881311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919E2FA9-03D0-5EF9-D665-7EF41EE9CB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681" r:id="rId1"/>
    <p:sldLayoutId id="2147485682" r:id="rId2"/>
    <p:sldLayoutId id="2147485683" r:id="rId3"/>
    <p:sldLayoutId id="2147485684" r:id="rId4"/>
    <p:sldLayoutId id="2147485685" r:id="rId5"/>
    <p:sldLayoutId id="2147485686" r:id="rId6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>
            <a:extLst>
              <a:ext uri="{FF2B5EF4-FFF2-40B4-BE49-F238E27FC236}">
                <a16:creationId xmlns:a16="http://schemas.microsoft.com/office/drawing/2014/main" id="{317CAED9-B7FC-8B9F-607E-E03861CC4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t>TITLE  |  </a:t>
            </a:r>
            <a:fld id="{9E20AAAD-8076-42D9-95DA-35391CFBBB22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  <a:cs typeface="+mn-cs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  <a:cs typeface="+mn-cs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DCB84B4A-68EE-1246-B443-1E7F41F57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637538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>
            <a:extLst>
              <a:ext uri="{FF2B5EF4-FFF2-40B4-BE49-F238E27FC236}">
                <a16:creationId xmlns:a16="http://schemas.microsoft.com/office/drawing/2014/main" id="{B17A3A47-5A06-7FAF-5EB3-1532F882AC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pitchFamily="-84" charset="-128"/>
              </a:defRPr>
            </a:lvl9pPr>
          </a:lstStyle>
          <a:p>
            <a:pPr algn="r"/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5AFEFB0E-8220-453F-8BCF-0CBA3A7D5697}" type="slidenum"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pPr algn="r"/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3B341055-3EDF-DEA6-79EF-B5D675A651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03688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>
            <a:extLst>
              <a:ext uri="{FF2B5EF4-FFF2-40B4-BE49-F238E27FC236}">
                <a16:creationId xmlns:a16="http://schemas.microsoft.com/office/drawing/2014/main" id="{77F8FD14-D806-FF14-F125-AE687F65E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A78C2481-8119-472C-8D70-2ED1FD799CEE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B502CDBB-DC7C-3DBF-A468-69D02FFCE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912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>
            <a:extLst>
              <a:ext uri="{FF2B5EF4-FFF2-40B4-BE49-F238E27FC236}">
                <a16:creationId xmlns:a16="http://schemas.microsoft.com/office/drawing/2014/main" id="{57C64813-79B8-191C-8520-E7FC5DD8A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r">
              <a:defRPr/>
            </a:pPr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ABA4E3A4-E9A2-4F47-91D2-81D8978C1A41}" type="slidenum">
              <a:rPr lang="en-US" altLang="it-IT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‹N›</a:t>
            </a:fld>
            <a:r>
              <a:rPr lang="en-US" altLang="it-IT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it-IT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DDFB177B-536B-1FE6-B9BF-F7F2F77638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27912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5.jpeg"/><Relationship Id="rId2" Type="http://schemas.openxmlformats.org/officeDocument/2006/relationships/video" Target="file:////Users/elia/Documents/Rotary/2022-11-26%20SEGS%20(Ferrara)/Relazioni/01%20Sgallari%20Fiorella/Sgallari%20Fiorella%20(SEGS%202023-2024).mp4" TargetMode="External"/><Relationship Id="rId1" Type="http://schemas.microsoft.com/office/2007/relationships/media" Target="file:////Users/elia/Documents/Rotary/2022-11-26%20SEGS%20(Ferrara)/Relazioni/01%20Sgallari%20Fiorella/Sgallari%20Fiorella%20(SEGS%202023-2024).mp4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>
            <a:extLst>
              <a:ext uri="{FF2B5EF4-FFF2-40B4-BE49-F238E27FC236}">
                <a16:creationId xmlns:a16="http://schemas.microsoft.com/office/drawing/2014/main" id="{FE37C629-F2D6-3C3F-8812-9DC406749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313363"/>
            <a:ext cx="89916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spcBef>
                <a:spcPts val="500"/>
              </a:spcBef>
            </a:pPr>
            <a:r>
              <a:rPr lang="it-IT" altLang="it-IT" sz="2800" b="1">
                <a:solidFill>
                  <a:srgbClr val="FF0000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SEGS</a:t>
            </a:r>
            <a:endParaRPr lang="it-IT" altLang="it-IT" b="1">
              <a:solidFill>
                <a:srgbClr val="FF0000"/>
              </a:solidFill>
              <a:latin typeface="Georgia" panose="02040502050405020303" pitchFamily="18" charset="0"/>
              <a:ea typeface="Microsoft YaHei" panose="020B0503020204020204" pitchFamily="34" charset="-122"/>
            </a:endParaRPr>
          </a:p>
          <a:p>
            <a:pPr algn="ctr" eaLnBrk="1" hangingPunct="1">
              <a:spcBef>
                <a:spcPts val="500"/>
              </a:spcBef>
            </a:pPr>
            <a:r>
              <a:rPr lang="it-IT" altLang="it-IT" sz="2800" b="1">
                <a:solidFill>
                  <a:srgbClr val="FF0000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Seminario Gestione Sovvenzioni</a:t>
            </a:r>
          </a:p>
          <a:p>
            <a:pPr algn="ctr" eaLnBrk="1" hangingPunct="1">
              <a:spcBef>
                <a:spcPts val="500"/>
              </a:spcBef>
            </a:pPr>
            <a:r>
              <a:rPr lang="it-IT" altLang="it-IT" sz="2000" b="1">
                <a:solidFill>
                  <a:srgbClr val="FF0000"/>
                </a:solidFill>
                <a:latin typeface="Georgia" panose="02040502050405020303" pitchFamily="18" charset="0"/>
                <a:ea typeface="Microsoft YaHei" panose="020B0503020204020204" pitchFamily="34" charset="-122"/>
              </a:rPr>
              <a:t>Ferrara, 26 Novembre 2022</a:t>
            </a:r>
          </a:p>
          <a:p>
            <a:pPr algn="ctr" eaLnBrk="1" hangingPunct="1">
              <a:spcBef>
                <a:spcPts val="500"/>
              </a:spcBef>
              <a:buSzPct val="100000"/>
            </a:pPr>
            <a:endParaRPr lang="it-IT" altLang="it-IT" b="1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 algn="ctr" eaLnBrk="1" hangingPunct="1">
              <a:spcBef>
                <a:spcPts val="500"/>
              </a:spcBef>
              <a:buSzPct val="100000"/>
            </a:pPr>
            <a:endParaRPr lang="it-IT" altLang="it-IT" b="1">
              <a:solidFill>
                <a:srgbClr val="3155A4"/>
              </a:solidFill>
            </a:endParaRPr>
          </a:p>
        </p:txBody>
      </p:sp>
      <p:sp>
        <p:nvSpPr>
          <p:cNvPr id="20483" name="Rectangle 10">
            <a:extLst>
              <a:ext uri="{FF2B5EF4-FFF2-40B4-BE49-F238E27FC236}">
                <a16:creationId xmlns:a16="http://schemas.microsoft.com/office/drawing/2014/main" id="{F3B82290-BAE3-0949-EA67-1D477D855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algn="ctr" eaLnBrk="1" hangingPunct="1">
              <a:buSzPct val="100000"/>
            </a:pPr>
            <a:endParaRPr lang="it-IT" altLang="it-IT" sz="2000" b="1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21514" name="Immagine 2">
            <a:extLst>
              <a:ext uri="{FF2B5EF4-FFF2-40B4-BE49-F238E27FC236}">
                <a16:creationId xmlns:a16="http://schemas.microsoft.com/office/drawing/2014/main" id="{24FE0F60-D8CA-70C1-DDB7-1E1CBECB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18176"/>
            <a:ext cx="6705600" cy="1589087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72679BAE-7033-7373-E0D4-474F85AD5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732500"/>
            <a:ext cx="3352800" cy="3455382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2534" name="Immagine 6">
            <a:extLst>
              <a:ext uri="{FF2B5EF4-FFF2-40B4-BE49-F238E27FC236}">
                <a16:creationId xmlns:a16="http://schemas.microsoft.com/office/drawing/2014/main" id="{610E675C-A245-6461-5D18-7565693A0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239000" y="91918"/>
            <a:ext cx="1295400" cy="1494563"/>
          </a:xfrm>
          <a:prstGeom prst="rect">
            <a:avLst/>
          </a:prstGeom>
          <a:noFill/>
          <a:ln>
            <a:noFill/>
          </a:ln>
          <a:effectLst>
            <a:softEdge rad="38100"/>
          </a:effectLst>
        </p:spPr>
      </p:pic>
      <p:pic>
        <p:nvPicPr>
          <p:cNvPr id="20487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89296E58-E802-1324-D796-6E4556285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730500"/>
            <a:ext cx="370363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>
            <a:extLst>
              <a:ext uri="{FF2B5EF4-FFF2-40B4-BE49-F238E27FC236}">
                <a16:creationId xmlns:a16="http://schemas.microsoft.com/office/drawing/2014/main" id="{E67543E6-6779-9736-D6E1-573128B93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0555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Governatore Eletto 2023-2024  Fiorella Sgallari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Emilia Romagna – Repubblica di San </a:t>
            </a: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Marino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A806F5C-2E29-81F8-3045-92DAD95960BD}"/>
              </a:ext>
            </a:extLst>
          </p:cNvPr>
          <p:cNvCxnSpPr>
            <a:cxnSpLocks/>
          </p:cNvCxnSpPr>
          <p:nvPr/>
        </p:nvCxnSpPr>
        <p:spPr>
          <a:xfrm>
            <a:off x="4038600" y="6305550"/>
            <a:ext cx="0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2" name="CasellaDiTesto 8">
            <a:extLst>
              <a:ext uri="{FF2B5EF4-FFF2-40B4-BE49-F238E27FC236}">
                <a16:creationId xmlns:a16="http://schemas.microsoft.com/office/drawing/2014/main" id="{8CE2EEC4-2F60-3097-8AA8-E5949EFDA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62277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SEGS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Ferrara 26 Novembre 2022</a:t>
            </a:r>
            <a:endParaRPr kumimoji="0" lang="it-IT" altLang="it-IT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Arial" panose="020B0604020202020204" pitchFamily="34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681033EE-DD0C-887E-2F9A-2AB9D30735BA}"/>
              </a:ext>
            </a:extLst>
          </p:cNvPr>
          <p:cNvCxnSpPr/>
          <p:nvPr/>
        </p:nvCxnSpPr>
        <p:spPr>
          <a:xfrm>
            <a:off x="284163" y="6227763"/>
            <a:ext cx="8270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894" name="Rectangle 2">
            <a:extLst>
              <a:ext uri="{FF2B5EF4-FFF2-40B4-BE49-F238E27FC236}">
                <a16:creationId xmlns:a16="http://schemas.microsoft.com/office/drawing/2014/main" id="{883E8907-FB2F-7B90-E6F9-37EA073C5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7463"/>
            <a:ext cx="9172576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37895" name="Immagine 11" descr="logo_distretto-RGB.png">
            <a:extLst>
              <a:ext uri="{FF2B5EF4-FFF2-40B4-BE49-F238E27FC236}">
                <a16:creationId xmlns:a16="http://schemas.microsoft.com/office/drawing/2014/main" id="{9B72C2D1-DFFA-BDFB-6DCC-1B245786D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80163"/>
            <a:ext cx="10366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Immagine 2">
            <a:extLst>
              <a:ext uri="{FF2B5EF4-FFF2-40B4-BE49-F238E27FC236}">
                <a16:creationId xmlns:a16="http://schemas.microsoft.com/office/drawing/2014/main" id="{4B6A31D5-9260-C930-D82D-386819E6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74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Immagine 4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F9DC16EF-456B-62DE-7FD2-843F05ED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0163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Immagine 6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CA4FE876-DCF0-DA02-4C6E-BBEAF7A1C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50" y="4035425"/>
            <a:ext cx="44958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CasellaDiTesto 8">
            <a:extLst>
              <a:ext uri="{FF2B5EF4-FFF2-40B4-BE49-F238E27FC236}">
                <a16:creationId xmlns:a16="http://schemas.microsoft.com/office/drawing/2014/main" id="{6406B758-9154-A972-9764-A8389147C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851150"/>
            <a:ext cx="9067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Portiamo dei cambiamenti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positivi e duraturi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nelle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Comunità vicine, lontane e in ognuno di noi!!!</a:t>
            </a:r>
          </a:p>
        </p:txBody>
      </p:sp>
      <p:sp>
        <p:nvSpPr>
          <p:cNvPr id="37900" name="CasellaDiTesto 9">
            <a:extLst>
              <a:ext uri="{FF2B5EF4-FFF2-40B4-BE49-F238E27FC236}">
                <a16:creationId xmlns:a16="http://schemas.microsoft.com/office/drawing/2014/main" id="{10908C8D-FAF6-AC0D-7C9F-AA8EF3F26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672138"/>
            <a:ext cx="8391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Una stretta di mano.....e viva il Rotary</a:t>
            </a:r>
          </a:p>
        </p:txBody>
      </p:sp>
    </p:spTree>
    <p:extLst>
      <p:ext uri="{BB962C8B-B14F-4D97-AF65-F5344CB8AC3E}">
        <p14:creationId xmlns:p14="http://schemas.microsoft.com/office/powerpoint/2010/main" val="412987735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C9A79938-256B-3063-1A33-1D9988F82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02038"/>
            <a:ext cx="91440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SEMINARIO ISTRUZIONE SQUADRA DISTRETTUALE</a:t>
            </a:r>
            <a:b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</a:b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Repubblica di San Marino, 22 Febbraio 2014</a:t>
            </a:r>
          </a:p>
        </p:txBody>
      </p:sp>
      <p:sp>
        <p:nvSpPr>
          <p:cNvPr id="21507" name="Rectangle 9">
            <a:extLst>
              <a:ext uri="{FF2B5EF4-FFF2-40B4-BE49-F238E27FC236}">
                <a16:creationId xmlns:a16="http://schemas.microsoft.com/office/drawing/2014/main" id="{D8406B6B-901B-1E98-2AAF-E387A613E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13" y="5256213"/>
            <a:ext cx="8991600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+mn-cs"/>
              </a:rPr>
              <a:t>SEGS</a:t>
            </a:r>
            <a:endParaRPr kumimoji="0" lang="it-IT" altLang="it-IT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+mn-cs"/>
              </a:rPr>
              <a:t>Seminario Gestione Sovvenzioni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Microsoft YaHei" panose="020B0503020204020204" pitchFamily="34" charset="-122"/>
                <a:cs typeface="+mn-cs"/>
              </a:rPr>
              <a:t>Ferrara, 26 Novembre 2022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1" i="0" u="none" strike="noStrike" kern="1200" cap="none" spc="0" normalizeH="0" baseline="0" noProof="0">
              <a:ln>
                <a:noFill/>
              </a:ln>
              <a:solidFill>
                <a:srgbClr val="3155A4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1508" name="Rectangle 11">
            <a:extLst>
              <a:ext uri="{FF2B5EF4-FFF2-40B4-BE49-F238E27FC236}">
                <a16:creationId xmlns:a16="http://schemas.microsoft.com/office/drawing/2014/main" id="{D187836E-B89C-8F8C-2C23-4B1492062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75063"/>
            <a:ext cx="9144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1509" name="Rectangle 10">
            <a:extLst>
              <a:ext uri="{FF2B5EF4-FFF2-40B4-BE49-F238E27FC236}">
                <a16:creationId xmlns:a16="http://schemas.microsoft.com/office/drawing/2014/main" id="{9F20E6AE-362A-56FD-73D1-F58892E2B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3" y="6318250"/>
            <a:ext cx="9144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sp>
        <p:nvSpPr>
          <p:cNvPr id="21510" name="Text Box 8">
            <a:extLst>
              <a:ext uri="{FF2B5EF4-FFF2-40B4-BE49-F238E27FC236}">
                <a16:creationId xmlns:a16="http://schemas.microsoft.com/office/drawing/2014/main" id="{F458375B-949F-5156-4571-17932838B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3" y="4311650"/>
            <a:ext cx="9144000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</a:b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MS PGothic" panose="020B0600070205080204" pitchFamily="34" charset="-128"/>
                <a:cs typeface="+mn-cs"/>
              </a:rPr>
              <a:t>Repubblica di San Marino, 28 Febbraio 2015</a:t>
            </a:r>
          </a:p>
        </p:txBody>
      </p:sp>
      <p:pic>
        <p:nvPicPr>
          <p:cNvPr id="21511" name="Immagine 2">
            <a:extLst>
              <a:ext uri="{FF2B5EF4-FFF2-40B4-BE49-F238E27FC236}">
                <a16:creationId xmlns:a16="http://schemas.microsoft.com/office/drawing/2014/main" id="{C3C22CAF-A0DC-DD9C-250E-16DDA36E3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238"/>
            <a:ext cx="67056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Immagine 2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0AD1FF7E-CE06-E5C8-D758-163EEB324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0"/>
          <a:stretch>
            <a:fillRect/>
          </a:stretch>
        </p:blipFill>
        <p:spPr bwMode="auto">
          <a:xfrm>
            <a:off x="2944813" y="1917700"/>
            <a:ext cx="3254375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4459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:a16="http://schemas.microsoft.com/office/drawing/2014/main" id="{E5A835A8-0BEA-1452-739B-6F7BAC1B0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0555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Governatore Eletto 2023-2024  Fiorella Sgallari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Emilia Romagna – Repubblica di San </a:t>
            </a: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Marino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F25F1721-C119-3182-E292-904929ADF322}"/>
              </a:ext>
            </a:extLst>
          </p:cNvPr>
          <p:cNvCxnSpPr>
            <a:cxnSpLocks/>
          </p:cNvCxnSpPr>
          <p:nvPr/>
        </p:nvCxnSpPr>
        <p:spPr>
          <a:xfrm>
            <a:off x="4038600" y="6305550"/>
            <a:ext cx="0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6" name="CasellaDiTesto 8">
            <a:extLst>
              <a:ext uri="{FF2B5EF4-FFF2-40B4-BE49-F238E27FC236}">
                <a16:creationId xmlns:a16="http://schemas.microsoft.com/office/drawing/2014/main" id="{A65CDE7A-B054-F1F5-58E8-5AD9F9AD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62277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SEGS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Ferrara 26 Novembre 2022</a:t>
            </a:r>
            <a:endParaRPr kumimoji="0" lang="it-IT" altLang="it-IT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Arial" panose="020B0604020202020204" pitchFamily="34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E1C81997-6FFD-2E84-B883-2325EBB7EDB9}"/>
              </a:ext>
            </a:extLst>
          </p:cNvPr>
          <p:cNvCxnSpPr/>
          <p:nvPr/>
        </p:nvCxnSpPr>
        <p:spPr>
          <a:xfrm>
            <a:off x="284163" y="6227763"/>
            <a:ext cx="8270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58" name="Rectangle 2">
            <a:extLst>
              <a:ext uri="{FF2B5EF4-FFF2-40B4-BE49-F238E27FC236}">
                <a16:creationId xmlns:a16="http://schemas.microsoft.com/office/drawing/2014/main" id="{3C163909-DD00-1370-0091-B6BD3AA76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7463"/>
            <a:ext cx="9172576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Presentazione del seminario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23559" name="Immagine 11" descr="logo_distretto-RGB.png">
            <a:extLst>
              <a:ext uri="{FF2B5EF4-FFF2-40B4-BE49-F238E27FC236}">
                <a16:creationId xmlns:a16="http://schemas.microsoft.com/office/drawing/2014/main" id="{5C977FF4-B364-3A8E-F1F7-E85E17704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80163"/>
            <a:ext cx="10366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C3B7C24-904C-C00A-96FC-CCFE5F4085BE}"/>
              </a:ext>
            </a:extLst>
          </p:cNvPr>
          <p:cNvSpPr txBox="1"/>
          <p:nvPr/>
        </p:nvSpPr>
        <p:spPr>
          <a:xfrm>
            <a:off x="1752600" y="890588"/>
            <a:ext cx="6667500" cy="5654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SEGRETARI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  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Domenico LO BIANCO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    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 Valle del Samoggia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Frutiger LT Std 47 Light Cn"/>
              </a:rPr>
              <a:t>Paolo GHIACCI 		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Frutiger LT Std 47 Light Cn"/>
              </a:rPr>
              <a:t>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Frutiger LT Std 47 Light Cn"/>
              </a:rPr>
              <a:t>Bologna 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Frutiger LT Std 47 Light Cn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Patrizia  RAVAGLI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     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Ravenna Galla Placidia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Frutiger LT Std 47 Light Cn"/>
              </a:rPr>
              <a:t>Paride BONILAURI 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Frutiger LT Std 47 Light Cn"/>
              </a:rPr>
              <a:t>	Reggio Emilia Terre di Matilde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Carlotta Sofia CARNIATO 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RTC Bologna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23561" name="Immagine 3">
            <a:extLst>
              <a:ext uri="{FF2B5EF4-FFF2-40B4-BE49-F238E27FC236}">
                <a16:creationId xmlns:a16="http://schemas.microsoft.com/office/drawing/2014/main" id="{6BA39F80-E95F-6BB0-2E22-517F6406D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395413"/>
            <a:ext cx="10096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Immagine 4">
            <a:extLst>
              <a:ext uri="{FF2B5EF4-FFF2-40B4-BE49-F238E27FC236}">
                <a16:creationId xmlns:a16="http://schemas.microsoft.com/office/drawing/2014/main" id="{3A07CD41-F976-26A6-8782-8932403EB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2225675"/>
            <a:ext cx="9858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Immagine 5">
            <a:extLst>
              <a:ext uri="{FF2B5EF4-FFF2-40B4-BE49-F238E27FC236}">
                <a16:creationId xmlns:a16="http://schemas.microsoft.com/office/drawing/2014/main" id="{6878056B-1F05-05A3-C38F-901CE258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8894" b="16299"/>
          <a:stretch>
            <a:fillRect/>
          </a:stretch>
        </p:blipFill>
        <p:spPr bwMode="auto">
          <a:xfrm>
            <a:off x="352425" y="3108325"/>
            <a:ext cx="10096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Immagine 3" descr="Immagine che contiene persona, parete, uomo, interni&#10;&#10;Descrizione generata automaticamente">
            <a:extLst>
              <a:ext uri="{FF2B5EF4-FFF2-40B4-BE49-F238E27FC236}">
                <a16:creationId xmlns:a16="http://schemas.microsoft.com/office/drawing/2014/main" id="{8B374B0D-050E-FEEF-F2CD-878481B79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1" t="23753" r="18404" b="36720"/>
          <a:stretch>
            <a:fillRect/>
          </a:stretch>
        </p:blipFill>
        <p:spPr bwMode="auto">
          <a:xfrm>
            <a:off x="352425" y="4143375"/>
            <a:ext cx="100965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Immagine 9">
            <a:extLst>
              <a:ext uri="{FF2B5EF4-FFF2-40B4-BE49-F238E27FC236}">
                <a16:creationId xmlns:a16="http://schemas.microsoft.com/office/drawing/2014/main" id="{4C89FCE1-5D0C-6CD8-4594-7DA7C92D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" r="24274" b="7024"/>
          <a:stretch>
            <a:fillRect/>
          </a:stretch>
        </p:blipFill>
        <p:spPr bwMode="auto">
          <a:xfrm>
            <a:off x="352425" y="5213350"/>
            <a:ext cx="100965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06270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>
            <a:extLst>
              <a:ext uri="{FF2B5EF4-FFF2-40B4-BE49-F238E27FC236}">
                <a16:creationId xmlns:a16="http://schemas.microsoft.com/office/drawing/2014/main" id="{53A9A0EB-4B29-675C-C2F5-3E4371507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0555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Governatore Eletto 2023-2024  Fiorella Sgallari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Emilia Romagna – Repubblica di San </a:t>
            </a: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Marino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36533CAA-1B76-6B92-6407-781E46743603}"/>
              </a:ext>
            </a:extLst>
          </p:cNvPr>
          <p:cNvCxnSpPr>
            <a:cxnSpLocks/>
          </p:cNvCxnSpPr>
          <p:nvPr/>
        </p:nvCxnSpPr>
        <p:spPr>
          <a:xfrm>
            <a:off x="4038600" y="6305550"/>
            <a:ext cx="0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4" name="CasellaDiTesto 8">
            <a:extLst>
              <a:ext uri="{FF2B5EF4-FFF2-40B4-BE49-F238E27FC236}">
                <a16:creationId xmlns:a16="http://schemas.microsoft.com/office/drawing/2014/main" id="{CD1BCCE9-05A7-EC3F-A6F3-55279785B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62277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SEGS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Ferrara 26 Novembre 2022</a:t>
            </a:r>
            <a:endParaRPr kumimoji="0" lang="it-IT" altLang="it-IT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Arial" panose="020B0604020202020204" pitchFamily="34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A786EE9-30A3-114E-543E-669CF7140FC8}"/>
              </a:ext>
            </a:extLst>
          </p:cNvPr>
          <p:cNvCxnSpPr/>
          <p:nvPr/>
        </p:nvCxnSpPr>
        <p:spPr>
          <a:xfrm>
            <a:off x="284163" y="6227763"/>
            <a:ext cx="8270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Rectangle 2">
            <a:extLst>
              <a:ext uri="{FF2B5EF4-FFF2-40B4-BE49-F238E27FC236}">
                <a16:creationId xmlns:a16="http://schemas.microsoft.com/office/drawing/2014/main" id="{E6140C86-362F-A836-8EF7-C0F4D54DE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7463"/>
            <a:ext cx="9172576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Presentazione del seminario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25607" name="Immagine 11" descr="logo_distretto-RGB.png">
            <a:extLst>
              <a:ext uri="{FF2B5EF4-FFF2-40B4-BE49-F238E27FC236}">
                <a16:creationId xmlns:a16="http://schemas.microsoft.com/office/drawing/2014/main" id="{648DDDAB-FFEA-0A57-909D-75D10C269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80163"/>
            <a:ext cx="10366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C987BC-12FA-6DE5-B048-8299AFD80B20}"/>
              </a:ext>
            </a:extLst>
          </p:cNvPr>
          <p:cNvSpPr txBox="1"/>
          <p:nvPr/>
        </p:nvSpPr>
        <p:spPr>
          <a:xfrm>
            <a:off x="1949450" y="1066800"/>
            <a:ext cx="5349875" cy="47275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PREFETTI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Gianluigi PAGANI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 Sud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Stefania CALORI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 Valle del Savena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Giovanna COPPO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Cesenatico Mare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Roberto VILLANI 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Modena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Caterina BERARDO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RTC  Bologna Est -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Alumni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609" name="Immagine 2">
            <a:extLst>
              <a:ext uri="{FF2B5EF4-FFF2-40B4-BE49-F238E27FC236}">
                <a16:creationId xmlns:a16="http://schemas.microsoft.com/office/drawing/2014/main" id="{44374CBC-2386-C228-7129-EF54680C1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1493838"/>
            <a:ext cx="7937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Immagine 3">
            <a:extLst>
              <a:ext uri="{FF2B5EF4-FFF2-40B4-BE49-F238E27FC236}">
                <a16:creationId xmlns:a16="http://schemas.microsoft.com/office/drawing/2014/main" id="{61951E31-4247-213C-D7EB-836F31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3" r="23671" b="9103"/>
          <a:stretch>
            <a:fillRect/>
          </a:stretch>
        </p:blipFill>
        <p:spPr bwMode="auto">
          <a:xfrm>
            <a:off x="541338" y="2522538"/>
            <a:ext cx="79533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Immagine 4">
            <a:extLst>
              <a:ext uri="{FF2B5EF4-FFF2-40B4-BE49-F238E27FC236}">
                <a16:creationId xmlns:a16="http://schemas.microsoft.com/office/drawing/2014/main" id="{E4505BFC-4F76-AB62-192D-5E5EAB9B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8" t="13936" r="14172" b="19241"/>
          <a:stretch>
            <a:fillRect/>
          </a:stretch>
        </p:blipFill>
        <p:spPr bwMode="auto">
          <a:xfrm>
            <a:off x="531813" y="3338513"/>
            <a:ext cx="81438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Immagine 5">
            <a:extLst>
              <a:ext uri="{FF2B5EF4-FFF2-40B4-BE49-F238E27FC236}">
                <a16:creationId xmlns:a16="http://schemas.microsoft.com/office/drawing/2014/main" id="{5CD553DD-6202-13DF-5D29-F8A92F4CD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6" t="17999" r="23035" b="25999"/>
          <a:stretch>
            <a:fillRect/>
          </a:stretch>
        </p:blipFill>
        <p:spPr bwMode="auto">
          <a:xfrm>
            <a:off x="541338" y="4156075"/>
            <a:ext cx="814387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Immagine 6">
            <a:extLst>
              <a:ext uri="{FF2B5EF4-FFF2-40B4-BE49-F238E27FC236}">
                <a16:creationId xmlns:a16="http://schemas.microsoft.com/office/drawing/2014/main" id="{D38F6938-4FB9-FCE8-BBDF-BE23E9721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5" t="1451" r="18452" b="43240"/>
          <a:stretch>
            <a:fillRect/>
          </a:stretch>
        </p:blipFill>
        <p:spPr bwMode="auto">
          <a:xfrm>
            <a:off x="541338" y="5026025"/>
            <a:ext cx="795337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880174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4">
            <a:extLst>
              <a:ext uri="{FF2B5EF4-FFF2-40B4-BE49-F238E27FC236}">
                <a16:creationId xmlns:a16="http://schemas.microsoft.com/office/drawing/2014/main" id="{346998A9-7B18-43DC-C9C0-631FA7C15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0555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Governatore Eletto 2023-2024  Fiorella Sgallari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Emilia Romagna – Repubblica di San </a:t>
            </a: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Marino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2F8061FD-6F1D-F5AD-A68B-AB57781FBAEC}"/>
              </a:ext>
            </a:extLst>
          </p:cNvPr>
          <p:cNvCxnSpPr>
            <a:cxnSpLocks/>
          </p:cNvCxnSpPr>
          <p:nvPr/>
        </p:nvCxnSpPr>
        <p:spPr>
          <a:xfrm>
            <a:off x="4038600" y="6305550"/>
            <a:ext cx="0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2" name="CasellaDiTesto 8">
            <a:extLst>
              <a:ext uri="{FF2B5EF4-FFF2-40B4-BE49-F238E27FC236}">
                <a16:creationId xmlns:a16="http://schemas.microsoft.com/office/drawing/2014/main" id="{B3F57BE4-61EC-4F24-3799-6FED7BD7B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62277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SEGS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Ferrara 26 Novembre 2022</a:t>
            </a:r>
            <a:endParaRPr kumimoji="0" lang="it-IT" altLang="it-IT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Arial" panose="020B0604020202020204" pitchFamily="34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4047923B-960E-C98A-9225-5E875B0C8A95}"/>
              </a:ext>
            </a:extLst>
          </p:cNvPr>
          <p:cNvCxnSpPr/>
          <p:nvPr/>
        </p:nvCxnSpPr>
        <p:spPr>
          <a:xfrm>
            <a:off x="284163" y="6227763"/>
            <a:ext cx="8270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4" name="Rectangle 2">
            <a:extLst>
              <a:ext uri="{FF2B5EF4-FFF2-40B4-BE49-F238E27FC236}">
                <a16:creationId xmlns:a16="http://schemas.microsoft.com/office/drawing/2014/main" id="{F93C9A02-6341-0FC0-8C1C-C7B35BC790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7463"/>
            <a:ext cx="9172576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Presentazione del seminario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27655" name="Immagine 11" descr="logo_distretto-RGB.png">
            <a:extLst>
              <a:ext uri="{FF2B5EF4-FFF2-40B4-BE49-F238E27FC236}">
                <a16:creationId xmlns:a16="http://schemas.microsoft.com/office/drawing/2014/main" id="{326C029E-0D22-4052-3EEC-3862B37D8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80163"/>
            <a:ext cx="10366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3BD8F5-8D16-B837-6B53-D80D76ECC21B}"/>
              </a:ext>
            </a:extLst>
          </p:cNvPr>
          <p:cNvSpPr txBox="1"/>
          <p:nvPr/>
        </p:nvSpPr>
        <p:spPr>
          <a:xfrm>
            <a:off x="1752600" y="742950"/>
            <a:ext cx="5930900" cy="40036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TESORIERI</a:t>
            </a:r>
          </a:p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Marco PEDRAZZI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 Sud</a:t>
            </a:r>
          </a:p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Giuseppe SIMONI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 Valle del Samoggia</a:t>
            </a:r>
          </a:p>
          <a:p>
            <a:pPr marL="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27657" name="Immagine 2">
            <a:extLst>
              <a:ext uri="{FF2B5EF4-FFF2-40B4-BE49-F238E27FC236}">
                <a16:creationId xmlns:a16="http://schemas.microsoft.com/office/drawing/2014/main" id="{4BD21258-5B68-B8F1-0C38-4FD5AFF6B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1211263"/>
            <a:ext cx="10953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Immagine 4">
            <a:extLst>
              <a:ext uri="{FF2B5EF4-FFF2-40B4-BE49-F238E27FC236}">
                <a16:creationId xmlns:a16="http://schemas.microsoft.com/office/drawing/2014/main" id="{B0600B85-3E3A-A93C-D54C-AD2CF3A1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2740025"/>
            <a:ext cx="1095375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Immagine 2">
            <a:extLst>
              <a:ext uri="{FF2B5EF4-FFF2-40B4-BE49-F238E27FC236}">
                <a16:creationId xmlns:a16="http://schemas.microsoft.com/office/drawing/2014/main" id="{CDD6946B-4D42-D405-745C-B551FCFCA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9" b="5905"/>
          <a:stretch>
            <a:fillRect/>
          </a:stretch>
        </p:blipFill>
        <p:spPr bwMode="auto">
          <a:xfrm>
            <a:off x="657225" y="4525963"/>
            <a:ext cx="1154113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E44282B-A2F8-F68C-5C8A-7EE83EAC655B}"/>
              </a:ext>
            </a:extLst>
          </p:cNvPr>
          <p:cNvSpPr txBox="1"/>
          <p:nvPr/>
        </p:nvSpPr>
        <p:spPr>
          <a:xfrm>
            <a:off x="1787525" y="4899025"/>
            <a:ext cx="5848524" cy="8074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INFORMATIZZAZIONE - TECNOLOGIA EVENTI 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Elia ANTONACCI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 Ovest G. Marconi</a:t>
            </a:r>
          </a:p>
        </p:txBody>
      </p:sp>
    </p:spTree>
    <p:extLst>
      <p:ext uri="{BB962C8B-B14F-4D97-AF65-F5344CB8AC3E}">
        <p14:creationId xmlns:p14="http://schemas.microsoft.com/office/powerpoint/2010/main" val="278806575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>
            <a:extLst>
              <a:ext uri="{FF2B5EF4-FFF2-40B4-BE49-F238E27FC236}">
                <a16:creationId xmlns:a16="http://schemas.microsoft.com/office/drawing/2014/main" id="{CF6B7C9A-E87F-255F-3CC1-7440F7ADA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0555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Governatore Eletto 2023-2024  Fiorella Sgallari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Emilia Romagna – Repubblica di San </a:t>
            </a: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Marino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F6AA057-0C23-45D8-BC67-E949D25649C8}"/>
              </a:ext>
            </a:extLst>
          </p:cNvPr>
          <p:cNvCxnSpPr>
            <a:cxnSpLocks/>
          </p:cNvCxnSpPr>
          <p:nvPr/>
        </p:nvCxnSpPr>
        <p:spPr>
          <a:xfrm>
            <a:off x="4038600" y="6305550"/>
            <a:ext cx="0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CasellaDiTesto 8">
            <a:extLst>
              <a:ext uri="{FF2B5EF4-FFF2-40B4-BE49-F238E27FC236}">
                <a16:creationId xmlns:a16="http://schemas.microsoft.com/office/drawing/2014/main" id="{CDCFBE68-858C-85CA-7080-115594C0C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62277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SEGS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Ferrara 26 Novembre 2022</a:t>
            </a:r>
            <a:endParaRPr kumimoji="0" lang="it-IT" altLang="it-IT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Arial" panose="020B0604020202020204" pitchFamily="34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D80F1EB8-B4CC-009E-23C6-00E23475470B}"/>
              </a:ext>
            </a:extLst>
          </p:cNvPr>
          <p:cNvCxnSpPr/>
          <p:nvPr/>
        </p:nvCxnSpPr>
        <p:spPr>
          <a:xfrm>
            <a:off x="284163" y="6227763"/>
            <a:ext cx="8270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2" name="Rectangle 2">
            <a:extLst>
              <a:ext uri="{FF2B5EF4-FFF2-40B4-BE49-F238E27FC236}">
                <a16:creationId xmlns:a16="http://schemas.microsoft.com/office/drawing/2014/main" id="{9E4417D7-708E-DA45-3C67-BF32936D9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7463"/>
            <a:ext cx="9172576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Presentazione del seminario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29703" name="Immagine 11" descr="logo_distretto-RGB.png">
            <a:extLst>
              <a:ext uri="{FF2B5EF4-FFF2-40B4-BE49-F238E27FC236}">
                <a16:creationId xmlns:a16="http://schemas.microsoft.com/office/drawing/2014/main" id="{FE425CDC-620D-9808-72A8-FB1909402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80163"/>
            <a:ext cx="10366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 descr="Immagine che contiene testo, persona, persone, folla&#10;&#10;Descrizione generata automaticamente">
            <a:extLst>
              <a:ext uri="{FF2B5EF4-FFF2-40B4-BE49-F238E27FC236}">
                <a16:creationId xmlns:a16="http://schemas.microsoft.com/office/drawing/2014/main" id="{50787058-0B4E-9F92-0580-6C148668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" y="47625"/>
            <a:ext cx="295116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mmagine che contiene testo, persona, persone, gruppo&#10;&#10;Descrizione generata automaticamente">
            <a:extLst>
              <a:ext uri="{FF2B5EF4-FFF2-40B4-BE49-F238E27FC236}">
                <a16:creationId xmlns:a16="http://schemas.microsoft.com/office/drawing/2014/main" id="{B9B63171-31F2-F3A8-88E5-1EDBADD2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3436938"/>
            <a:ext cx="45212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 descr="Immagine che contiene persona, posando, pavimento, inpiedi&#10;&#10;Descrizione generata automaticamente">
            <a:extLst>
              <a:ext uri="{FF2B5EF4-FFF2-40B4-BE49-F238E27FC236}">
                <a16:creationId xmlns:a16="http://schemas.microsoft.com/office/drawing/2014/main" id="{85D7A10D-6432-A5C8-1BAF-D53AC348A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36513"/>
            <a:ext cx="5992812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CB1933A-E023-E48F-F90E-A28B783BD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4411663"/>
            <a:ext cx="12684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Fare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0C7FF04-4FFE-70E2-0DC6-AF2E375AB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8188" y="4224338"/>
            <a:ext cx="19478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Fare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gruppo</a:t>
            </a:r>
          </a:p>
        </p:txBody>
      </p:sp>
    </p:spTree>
    <p:extLst>
      <p:ext uri="{BB962C8B-B14F-4D97-AF65-F5344CB8AC3E}">
        <p14:creationId xmlns:p14="http://schemas.microsoft.com/office/powerpoint/2010/main" val="1719722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5AFA6DC3-9F99-2CB8-F879-A6D33333B660}"/>
              </a:ext>
            </a:extLst>
          </p:cNvPr>
          <p:cNvSpPr/>
          <p:nvPr/>
        </p:nvSpPr>
        <p:spPr>
          <a:xfrm>
            <a:off x="3270250" y="647700"/>
            <a:ext cx="5835650" cy="4448175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747" name="Text Box 4">
            <a:extLst>
              <a:ext uri="{FF2B5EF4-FFF2-40B4-BE49-F238E27FC236}">
                <a16:creationId xmlns:a16="http://schemas.microsoft.com/office/drawing/2014/main" id="{7B443E66-69DC-82FB-9BA0-B83019C78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0555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Governatore Eletto 2023-2024  Fiorella Sgallari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Emilia Romagna – Repubblica di San </a:t>
            </a: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Marino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971B945-8BD1-06C2-507D-695B2EB123A1}"/>
              </a:ext>
            </a:extLst>
          </p:cNvPr>
          <p:cNvCxnSpPr>
            <a:cxnSpLocks/>
          </p:cNvCxnSpPr>
          <p:nvPr/>
        </p:nvCxnSpPr>
        <p:spPr>
          <a:xfrm>
            <a:off x="4038600" y="6305550"/>
            <a:ext cx="0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49" name="CasellaDiTesto 8">
            <a:extLst>
              <a:ext uri="{FF2B5EF4-FFF2-40B4-BE49-F238E27FC236}">
                <a16:creationId xmlns:a16="http://schemas.microsoft.com/office/drawing/2014/main" id="{7DF20C33-A17F-D3A6-4B75-653093EFC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62277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SEGS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Ferrara 26 Novembre 2022</a:t>
            </a:r>
            <a:endParaRPr kumimoji="0" lang="it-IT" altLang="it-IT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Arial" panose="020B0604020202020204" pitchFamily="34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3D00628-76A6-5DDC-B038-98E81D5A5B5A}"/>
              </a:ext>
            </a:extLst>
          </p:cNvPr>
          <p:cNvCxnSpPr/>
          <p:nvPr/>
        </p:nvCxnSpPr>
        <p:spPr>
          <a:xfrm>
            <a:off x="284163" y="6227763"/>
            <a:ext cx="8270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1" name="Rectangle 2">
            <a:extLst>
              <a:ext uri="{FF2B5EF4-FFF2-40B4-BE49-F238E27FC236}">
                <a16:creationId xmlns:a16="http://schemas.microsoft.com/office/drawing/2014/main" id="{1FC0A7B8-97FB-1E59-5C70-BFD5983FE2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7463"/>
            <a:ext cx="8777288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Fare bene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31752" name="Immagine 11" descr="logo_distretto-RGB.png">
            <a:extLst>
              <a:ext uri="{FF2B5EF4-FFF2-40B4-BE49-F238E27FC236}">
                <a16:creationId xmlns:a16="http://schemas.microsoft.com/office/drawing/2014/main" id="{DB0E01B1-2A1F-8A65-875A-95480EA3A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80163"/>
            <a:ext cx="10366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Immagine che contiene testo, persona, inpiedi, posando&#10;&#10;Descrizione generata automaticamente">
            <a:extLst>
              <a:ext uri="{FF2B5EF4-FFF2-40B4-BE49-F238E27FC236}">
                <a16:creationId xmlns:a16="http://schemas.microsoft.com/office/drawing/2014/main" id="{890CC4BA-EABF-95CF-203A-049C73F96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75" y="1204913"/>
            <a:ext cx="127635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417F927-1912-8AFB-0AD4-05F25F4FF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0" b="14595"/>
          <a:stretch>
            <a:fillRect/>
          </a:stretch>
        </p:blipFill>
        <p:spPr bwMode="auto">
          <a:xfrm>
            <a:off x="38100" y="809625"/>
            <a:ext cx="18542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365FCB7-A866-E0D3-1F97-89DE89F2B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2376488"/>
            <a:ext cx="1277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………..</a:t>
            </a: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D0E045F-4A5E-07B1-E86C-29766F4AD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270250"/>
            <a:ext cx="16049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ACD3A60-CC66-12CF-50E6-E8EA71D28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5481638"/>
            <a:ext cx="3441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Fare in allegria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5B5BECE-7FA1-847C-C9A1-E957D418A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8" y="5459413"/>
            <a:ext cx="3348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Fare bene</a:t>
            </a:r>
          </a:p>
        </p:txBody>
      </p:sp>
      <p:pic>
        <p:nvPicPr>
          <p:cNvPr id="3" name="Sgallari Fiorella (SEGS 2023-2024)">
            <a:hlinkClick r:id="" action="ppaction://media"/>
            <a:extLst>
              <a:ext uri="{FF2B5EF4-FFF2-40B4-BE49-F238E27FC236}">
                <a16:creationId xmlns:a16="http://schemas.microsoft.com/office/drawing/2014/main" id="{0D9369F5-84F7-A274-5264-02E66FF9E537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3302000" y="765175"/>
            <a:ext cx="56642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277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/>
      <p:bldP spid="20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4DDC1EB5-9644-0170-B3CC-4EFD19921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0555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Governatore Eletto 2023-2024  Fiorella Sgallari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Emilia Romagna – Repubblica di San </a:t>
            </a: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Marino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DE20ED7-5897-619C-51D0-F41BD75FA0BE}"/>
              </a:ext>
            </a:extLst>
          </p:cNvPr>
          <p:cNvCxnSpPr>
            <a:cxnSpLocks/>
          </p:cNvCxnSpPr>
          <p:nvPr/>
        </p:nvCxnSpPr>
        <p:spPr>
          <a:xfrm>
            <a:off x="4038600" y="6305550"/>
            <a:ext cx="0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6" name="CasellaDiTesto 8">
            <a:extLst>
              <a:ext uri="{FF2B5EF4-FFF2-40B4-BE49-F238E27FC236}">
                <a16:creationId xmlns:a16="http://schemas.microsoft.com/office/drawing/2014/main" id="{3B8A04A2-BD52-D23C-30AE-B092623CA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62277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SEGS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Ferrara 26 Novembre 2022</a:t>
            </a:r>
            <a:endParaRPr kumimoji="0" lang="it-IT" altLang="it-IT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Arial" panose="020B0604020202020204" pitchFamily="34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8A0CA52E-EE24-1342-5955-B66A202A4585}"/>
              </a:ext>
            </a:extLst>
          </p:cNvPr>
          <p:cNvCxnSpPr/>
          <p:nvPr/>
        </p:nvCxnSpPr>
        <p:spPr>
          <a:xfrm>
            <a:off x="284163" y="6227763"/>
            <a:ext cx="8270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8" name="Rectangle 2">
            <a:extLst>
              <a:ext uri="{FF2B5EF4-FFF2-40B4-BE49-F238E27FC236}">
                <a16:creationId xmlns:a16="http://schemas.microsoft.com/office/drawing/2014/main" id="{7D3B9121-F835-399F-54FE-119BBDF1A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7463"/>
            <a:ext cx="9172576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Aree Focus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33799" name="Immagine 11" descr="logo_distretto-RGB.png">
            <a:extLst>
              <a:ext uri="{FF2B5EF4-FFF2-40B4-BE49-F238E27FC236}">
                <a16:creationId xmlns:a16="http://schemas.microsoft.com/office/drawing/2014/main" id="{F6AA6CF1-C132-1B5E-269D-0BA921129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80163"/>
            <a:ext cx="10366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Immagine 10">
            <a:extLst>
              <a:ext uri="{FF2B5EF4-FFF2-40B4-BE49-F238E27FC236}">
                <a16:creationId xmlns:a16="http://schemas.microsoft.com/office/drawing/2014/main" id="{47633FF7-8B90-35F0-E8F0-4832EFA9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447800"/>
            <a:ext cx="771842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45809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>
            <a:extLst>
              <a:ext uri="{FF2B5EF4-FFF2-40B4-BE49-F238E27FC236}">
                <a16:creationId xmlns:a16="http://schemas.microsoft.com/office/drawing/2014/main" id="{3E3E1140-7D62-39E5-844B-4A0B5331D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305550"/>
            <a:ext cx="3048000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Governatore Eletto 2023-2024  Fiorella Sgallari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it-IT" altLang="it-IT" sz="1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Emilia Romagna – Repubblica di San </a:t>
            </a: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Marino</a:t>
            </a:r>
          </a:p>
        </p:txBody>
      </p: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697A2FB-5C8C-6441-A7E2-A3BDF3DEC396}"/>
              </a:ext>
            </a:extLst>
          </p:cNvPr>
          <p:cNvCxnSpPr>
            <a:cxnSpLocks/>
          </p:cNvCxnSpPr>
          <p:nvPr/>
        </p:nvCxnSpPr>
        <p:spPr>
          <a:xfrm>
            <a:off x="4038600" y="6305550"/>
            <a:ext cx="0" cy="522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4" name="CasellaDiTesto 8">
            <a:extLst>
              <a:ext uri="{FF2B5EF4-FFF2-40B4-BE49-F238E27FC236}">
                <a16:creationId xmlns:a16="http://schemas.microsoft.com/office/drawing/2014/main" id="{F33638F3-2265-0FD0-BEAB-53BB75C65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6227763"/>
            <a:ext cx="2133600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SEGS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1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Arial" panose="020B0604020202020204" pitchFamily="34" charset="0"/>
              </a:rPr>
              <a:t>Ferrara 26 Novembre 2022</a:t>
            </a:r>
            <a:endParaRPr kumimoji="0" lang="it-IT" altLang="it-IT" sz="1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Arial" panose="020B0604020202020204" pitchFamily="34" charset="0"/>
            </a:endParaRP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B39BE1FD-28F0-D345-D7AC-D8AB4D7D87D3}"/>
              </a:ext>
            </a:extLst>
          </p:cNvPr>
          <p:cNvCxnSpPr/>
          <p:nvPr/>
        </p:nvCxnSpPr>
        <p:spPr>
          <a:xfrm>
            <a:off x="284163" y="6227763"/>
            <a:ext cx="82708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Rectangle 2">
            <a:extLst>
              <a:ext uri="{FF2B5EF4-FFF2-40B4-BE49-F238E27FC236}">
                <a16:creationId xmlns:a16="http://schemas.microsoft.com/office/drawing/2014/main" id="{529839F4-20B9-795E-9476-7F1389A3A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8" y="17463"/>
            <a:ext cx="9172576" cy="6477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Formazione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 </a:t>
            </a:r>
            <a:endParaRPr kumimoji="0" lang="it-IT" altLang="it-IT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35847" name="Immagine 11" descr="logo_distretto-RGB.png">
            <a:extLst>
              <a:ext uri="{FF2B5EF4-FFF2-40B4-BE49-F238E27FC236}">
                <a16:creationId xmlns:a16="http://schemas.microsoft.com/office/drawing/2014/main" id="{789DBE21-954F-DB6D-FB1C-C82CD4200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380163"/>
            <a:ext cx="1036638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981AAAD-F7CC-74EE-82A5-28FC40DD774D}"/>
              </a:ext>
            </a:extLst>
          </p:cNvPr>
          <p:cNvSpPr txBox="1"/>
          <p:nvPr/>
        </p:nvSpPr>
        <p:spPr>
          <a:xfrm>
            <a:off x="481013" y="854075"/>
            <a:ext cx="7327900" cy="58166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SEGS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: 	Seminario Gestione Sovvenzioni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450215" marR="0" lvl="0" indent="-45021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SIAG:  	Seminario Istruzione Assistenti Governatore   (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Dic.2022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</a:p>
          <a:p>
            <a:pPr marL="450215" marR="0" lvl="0" indent="-45021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SISD:  	Seminario Istruzione Squadra Distrettuale       (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Gen.2023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</a:p>
          <a:p>
            <a:pPr marL="450215" marR="0" lvl="0" indent="-45021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 err="1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Pre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-SIPE: Seminario di Istruzione dei Presidenti Eletti (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Gen.2023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</a:p>
          <a:p>
            <a:pPr marL="450215" marR="0" lvl="0" indent="-45021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450215" marR="0" lvl="0" indent="-45021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450215" marR="0" lvl="0" indent="-45021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SIPE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: 	Seminario di Istruzione dei Presidenti Eletti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         	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4</a:t>
            </a:r>
            <a:r>
              <a:rPr kumimoji="0" lang="it-IT" sz="1800" b="0" i="0" u="none" strike="noStrike" kern="1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Marzo</a:t>
            </a:r>
            <a:r>
              <a:rPr kumimoji="0" lang="it-IT" sz="1800" b="0" i="0" u="none" strike="noStrike" kern="1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2023  BOLOGNA Palazzo Re Enzo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SITES : 	Seminario Istruzione Tesorieri      (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Feb. 2023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SISE: 	Seminario Istruzione Segretari	(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Feb. 2023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SIPR: 	Seminario Istruzione Prefetti	(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Feb. 2023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SI_RFP: Seminario Resp. RF e Progetti 	(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Feb. 2023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)</a:t>
            </a: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5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ASDI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: 	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E6E5D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Assemblea Distrettuale</a:t>
            </a:r>
            <a:endParaRPr kumimoji="0" lang="it-IT" sz="1800" b="0" i="0" u="none" strike="noStrike" kern="150" cap="none" spc="0" normalizeH="0" baseline="0" noProof="0" dirty="0">
              <a:ln>
                <a:noFill/>
              </a:ln>
              <a:solidFill>
                <a:srgbClr val="E6E5D8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958D85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	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13 MAGGIO</a:t>
            </a:r>
            <a:r>
              <a:rPr kumimoji="0" lang="it-IT" sz="1800" b="0" i="0" u="none" strike="noStrike" kern="1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 </a:t>
            </a:r>
            <a:r>
              <a:rPr kumimoji="0" lang="it-IT" sz="1800" b="1" i="0" u="none" strike="noStrike" kern="15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Mangal" panose="02040503050203030202" pitchFamily="18" charset="0"/>
              </a:rPr>
              <a:t>2023  FAENZA  Teatro Masini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958D85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-84" charset="-128"/>
              <a:cs typeface="+mn-cs"/>
            </a:endParaRPr>
          </a:p>
        </p:txBody>
      </p:sp>
      <p:pic>
        <p:nvPicPr>
          <p:cNvPr id="35849" name="Immagine 3" descr="Immagine che contiene persona, parete, posando&#10;&#10;Descrizione generata automaticamente">
            <a:extLst>
              <a:ext uri="{FF2B5EF4-FFF2-40B4-BE49-F238E27FC236}">
                <a16:creationId xmlns:a16="http://schemas.microsoft.com/office/drawing/2014/main" id="{D9794517-A0EA-ED6D-EAC7-B5E383E6B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25" y="2538413"/>
            <a:ext cx="14319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CasellaDiTesto 4">
            <a:extLst>
              <a:ext uri="{FF2B5EF4-FFF2-40B4-BE49-F238E27FC236}">
                <a16:creationId xmlns:a16="http://schemas.microsoft.com/office/drawing/2014/main" id="{F9C73590-7126-3545-F094-32BDE8FA6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488" y="4403725"/>
            <a:ext cx="24177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Presidente Intern.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2024-2025</a:t>
            </a:r>
          </a:p>
        </p:txBody>
      </p:sp>
      <p:sp>
        <p:nvSpPr>
          <p:cNvPr id="35851" name="CasellaDiTesto 5">
            <a:extLst>
              <a:ext uri="{FF2B5EF4-FFF2-40B4-BE49-F238E27FC236}">
                <a16:creationId xmlns:a16="http://schemas.microsoft.com/office/drawing/2014/main" id="{CB0FA58C-CE78-76C1-9845-B5E98DEFE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6363"/>
            <a:ext cx="433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ZOOM</a:t>
            </a:r>
          </a:p>
        </p:txBody>
      </p:sp>
      <p:sp>
        <p:nvSpPr>
          <p:cNvPr id="35852" name="CasellaDiTesto 6">
            <a:extLst>
              <a:ext uri="{FF2B5EF4-FFF2-40B4-BE49-F238E27FC236}">
                <a16:creationId xmlns:a16="http://schemas.microsoft.com/office/drawing/2014/main" id="{1D4EA4C7-02F1-939F-9998-0F8822232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3" y="4157663"/>
            <a:ext cx="433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-84" charset="-128"/>
                <a:cs typeface="+mn-cs"/>
              </a:rPr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422501165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mmunications_white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20766</TotalTime>
  <Words>490</Words>
  <Application>Microsoft Office PowerPoint</Application>
  <PresentationFormat>Presentazione su schermo (4:3)</PresentationFormat>
  <Paragraphs>141</Paragraphs>
  <Slides>10</Slides>
  <Notes>10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10</vt:i4>
      </vt:variant>
    </vt:vector>
  </HeadingPairs>
  <TitlesOfParts>
    <vt:vector size="22" baseType="lpstr">
      <vt:lpstr>Arial</vt:lpstr>
      <vt:lpstr>Arial Narrow</vt:lpstr>
      <vt:lpstr>Calibri</vt:lpstr>
      <vt:lpstr>Georgia</vt:lpstr>
      <vt:lpstr>Times New Roman</vt:lpstr>
      <vt:lpstr>Communications_white</vt:lpstr>
      <vt:lpstr>Custom Design</vt:lpstr>
      <vt:lpstr>2_Custom Design</vt:lpstr>
      <vt:lpstr>1_Custom Design</vt:lpstr>
      <vt:lpstr>3_Custom Design</vt:lpstr>
      <vt:lpstr>4_Custom Design</vt:lpstr>
      <vt:lpstr>5_Custom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Elia Antonacci</cp:lastModifiedBy>
  <cp:revision>812</cp:revision>
  <cp:lastPrinted>2015-03-27T17:52:54Z</cp:lastPrinted>
  <dcterms:created xsi:type="dcterms:W3CDTF">2010-04-16T20:11:30Z</dcterms:created>
  <dcterms:modified xsi:type="dcterms:W3CDTF">2022-11-29T21:29:57Z</dcterms:modified>
</cp:coreProperties>
</file>