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00" r:id="rId1"/>
    <p:sldMasterId id="2147483664" r:id="rId2"/>
    <p:sldMasterId id="2147483688" r:id="rId3"/>
  </p:sldMasterIdLst>
  <p:notesMasterIdLst>
    <p:notesMasterId r:id="rId6"/>
  </p:notesMasterIdLst>
  <p:handoutMasterIdLst>
    <p:handoutMasterId r:id="rId7"/>
  </p:handoutMasterIdLst>
  <p:sldIdLst>
    <p:sldId id="422" r:id="rId4"/>
    <p:sldId id="419" r:id="rId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ヒラギノ角ゴ Pro W3" pitchFamily="-8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782542"/>
    <a:srgbClr val="345D52"/>
    <a:srgbClr val="488071"/>
    <a:srgbClr val="58585A"/>
    <a:srgbClr val="005DAA"/>
    <a:srgbClr val="FF7600"/>
    <a:srgbClr val="D91B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1224" y="54"/>
      </p:cViewPr>
      <p:guideLst>
        <p:guide orient="horz" pos="2160"/>
        <p:guide pos="2880"/>
      </p:guideLst>
    </p:cSldViewPr>
  </p:slideViewPr>
  <p:outlineViewPr>
    <p:cViewPr>
      <p:scale>
        <a:sx n="75" d="100"/>
        <a:sy n="7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8136"/>
    </p:cViewPr>
  </p:sorterViewPr>
  <p:notesViewPr>
    <p:cSldViewPr>
      <p:cViewPr varScale="1">
        <p:scale>
          <a:sx n="159" d="100"/>
          <a:sy n="159" d="100"/>
        </p:scale>
        <p:origin x="-6480" y="-10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A5E6644-3282-1D06-A6A8-1B02D95A0FA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37594A28-60D5-0212-2A57-EF68692DE5AC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3968822F-DC20-CE14-D72F-839C53EC4D5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E8FEE1B6-0319-666F-2474-DD363A9FC18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/>
            </a:lvl1pPr>
          </a:lstStyle>
          <a:p>
            <a:pPr>
              <a:defRPr/>
            </a:pPr>
            <a:fld id="{B570A535-9FB8-4E87-BFB7-823FC9879097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BE0CC3E3-362D-8123-8356-C8A0A1709DB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340EEBE-9EFF-BA0E-6278-B63EB0C36AE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45C0AF48-B587-8E0B-0300-CF36DA6EEFB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311C7153-4DF1-3F4C-57F1-3D51409A6988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79CB3212-3C60-3213-5640-4169643892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defTabSz="931863" eaLnBrk="0" hangingPunct="0">
              <a:defRPr sz="1200">
                <a:latin typeface="Arial" pitchFamily="-107" charset="0"/>
                <a:ea typeface="ヒラギノ角ゴ Pro W3" pitchFamily="-107" charset="-128"/>
                <a:cs typeface="ヒラギノ角ゴ Pro W3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AD44025E-08AC-ACD1-8AA9-3806F22069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 eaLnBrk="0" hangingPunct="0">
              <a:defRPr sz="1200"/>
            </a:lvl1pPr>
          </a:lstStyle>
          <a:p>
            <a:pPr>
              <a:defRPr/>
            </a:pPr>
            <a:fld id="{DF6A0BA7-FFED-4BA0-B881-B31DC10A389D}" type="slidenum">
              <a:rPr lang="en-US" altLang="it-IT"/>
              <a:pPr>
                <a:defRPr/>
              </a:pPr>
              <a:t>‹N›</a:t>
            </a:fld>
            <a:endParaRPr lang="en-US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7" charset="0"/>
        <a:ea typeface="ヒラギノ角ゴ Pro W3" pitchFamily="-107" charset="-128"/>
        <a:cs typeface="ヒラギノ角ゴ Pro W3" pitchFamily="-107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>
            <a:extLst>
              <a:ext uri="{FF2B5EF4-FFF2-40B4-BE49-F238E27FC236}">
                <a16:creationId xmlns:a16="http://schemas.microsoft.com/office/drawing/2014/main" id="{B3EA7BB5-F0C6-5501-74C2-18B9670F21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9" tIns="45005" rIns="90009" bIns="45005"/>
          <a:lstStyle>
            <a:lvl1pPr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5A755B5E-0E88-484A-BD59-E045F619714D}" type="slidenum">
              <a:rPr kumimoji="0" lang="it-IT" altLang="it-IT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pitchFamily="-84" charset="-128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</a:t>
            </a:fld>
            <a:endParaRPr kumimoji="0" lang="it-IT" altLang="it-IT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ヒラギノ角ゴ Pro W3" pitchFamily="-84" charset="-128"/>
              <a:cs typeface="+mn-cs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67160D38-3E68-A87E-1630-D16E4366E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49" tIns="46445" rIns="93249" bIns="46445" anchor="b"/>
          <a:lstStyle>
            <a:lvl1pPr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fld id="{1E27FEDB-4F8C-4474-98B5-EF9212BF8971}" type="slidenum">
              <a:rPr kumimoji="0" lang="it-IT" altLang="it-IT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ヒラギノ角ゴ Pro W3" pitchFamily="-8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t>1</a:t>
            </a:fld>
            <a:endParaRPr kumimoji="0" lang="it-IT" altLang="it-IT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ヒラギノ角ゴ Pro W3" pitchFamily="-84" charset="-128"/>
              <a:cs typeface="+mn-cs"/>
            </a:endParaRP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A026E8AE-76EE-4B75-8C76-B3073732B3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6150"/>
          </a:xfrm>
          <a:solidFill>
            <a:srgbClr val="FFFFFF"/>
          </a:solidFill>
          <a:ln/>
        </p:spPr>
      </p:sp>
      <p:sp>
        <p:nvSpPr>
          <p:cNvPr id="22533" name="Rectangle 4">
            <a:extLst>
              <a:ext uri="{FF2B5EF4-FFF2-40B4-BE49-F238E27FC236}">
                <a16:creationId xmlns:a16="http://schemas.microsoft.com/office/drawing/2014/main" id="{8B25CE09-4A5F-F070-3D2E-2CFAEAC352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1912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altLang="it-IT">
              <a:latin typeface="Arial" panose="020B0604020202020204" pitchFamily="34" charset="0"/>
              <a:ea typeface="ヒラギノ角ゴ Pro W3" pitchFamily="-8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678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>
            <a:extLst>
              <a:ext uri="{FF2B5EF4-FFF2-40B4-BE49-F238E27FC236}">
                <a16:creationId xmlns:a16="http://schemas.microsoft.com/office/drawing/2014/main" id="{B3EA7BB5-F0C6-5501-74C2-18B9670F21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1588" cy="1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9" tIns="45005" rIns="90009" bIns="45005"/>
          <a:lstStyle>
            <a:lvl1pPr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5A755B5E-0E88-484A-BD59-E045F619714D}" type="slidenum">
              <a:rPr lang="it-IT" altLang="it-IT" sz="2400">
                <a:solidFill>
                  <a:srgbClr val="FFFFFF"/>
                </a:solidFill>
              </a:rPr>
              <a:pPr eaLnBrk="1" hangingPunct="1">
                <a:spcBef>
                  <a:spcPct val="0"/>
                </a:spcBef>
              </a:pPr>
              <a:t>2</a:t>
            </a:fld>
            <a:endParaRPr lang="it-IT" altLang="it-IT" sz="2400">
              <a:solidFill>
                <a:srgbClr val="FFFFFF"/>
              </a:solidFill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67160D38-3E68-A87E-1630-D16E4366ED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73513" y="8832850"/>
            <a:ext cx="3036887" cy="46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249" tIns="46445" rIns="93249" bIns="46445" anchor="b"/>
          <a:lstStyle>
            <a:lvl1pPr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spcBef>
                <a:spcPct val="300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E27FEDB-4F8C-4474-98B5-EF9212BF8971}" type="slidenum">
              <a:rPr lang="it-IT" altLang="it-IT">
                <a:solidFill>
                  <a:srgbClr val="000000"/>
                </a:solidFill>
                <a:latin typeface="Times New Roman" panose="02020603050405020304" pitchFamily="18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it-IT" altLang="it-IT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A026E8AE-76EE-4B75-8C76-B3073732B35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6913"/>
            <a:ext cx="4649788" cy="3486150"/>
          </a:xfrm>
          <a:solidFill>
            <a:srgbClr val="FFFFFF"/>
          </a:solidFill>
          <a:ln/>
        </p:spPr>
      </p:sp>
      <p:sp>
        <p:nvSpPr>
          <p:cNvPr id="22533" name="Rectangle 4">
            <a:extLst>
              <a:ext uri="{FF2B5EF4-FFF2-40B4-BE49-F238E27FC236}">
                <a16:creationId xmlns:a16="http://schemas.microsoft.com/office/drawing/2014/main" id="{8B25CE09-4A5F-F070-3D2E-2CFAEAC352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35038" y="4416425"/>
            <a:ext cx="5141912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spcBef>
                <a:spcPts val="45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it-IT" altLang="it-IT">
              <a:latin typeface="Arial" panose="020B0604020202020204" pitchFamily="34" charset="0"/>
              <a:ea typeface="ヒラギノ角ゴ Pro W3" pitchFamily="-8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AEEF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AEEF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17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>
            <a:extLst>
              <a:ext uri="{FF2B5EF4-FFF2-40B4-BE49-F238E27FC236}">
                <a16:creationId xmlns:a16="http://schemas.microsoft.com/office/drawing/2014/main" id="{8AB09274-24C6-F854-EAA8-ED829C3B50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6477000"/>
            <a:ext cx="1600200" cy="1381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r">
              <a:defRPr/>
            </a:pPr>
            <a:r>
              <a:rPr lang="en-US" altLang="it-IT" sz="900">
                <a:solidFill>
                  <a:srgbClr val="BCBDC0"/>
                </a:solidFill>
                <a:latin typeface="Arial Narrow" panose="020B0606020202030204" pitchFamily="34" charset="0"/>
              </a:rPr>
              <a:t>TITLE  |  </a:t>
            </a:r>
            <a:fld id="{B02B39F4-8723-4D1D-B60A-85D99501B9B0}" type="slidenum">
              <a:rPr lang="en-US" altLang="it-IT" sz="900" smtClean="0">
                <a:solidFill>
                  <a:srgbClr val="BCBDC0"/>
                </a:solidFill>
                <a:latin typeface="Arial Narrow" panose="020B0606020202030204" pitchFamily="34" charset="0"/>
              </a:rPr>
              <a:pPr algn="r">
                <a:defRPr/>
              </a:pPr>
              <a:t>‹N›</a:t>
            </a:fld>
            <a:r>
              <a:rPr lang="en-US" altLang="it-IT" sz="900">
                <a:solidFill>
                  <a:srgbClr val="BCBDC0"/>
                </a:solidFill>
                <a:latin typeface="Arial Narrow" panose="020B0606020202030204" pitchFamily="34" charset="0"/>
              </a:rPr>
              <a:t>  </a:t>
            </a:r>
            <a:endParaRPr lang="en-US" altLang="it-IT" sz="900">
              <a:solidFill>
                <a:srgbClr val="958D85"/>
              </a:solidFill>
              <a:latin typeface="Arial Narrow" panose="020B0606020202030204" pitchFamily="34" charset="0"/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908C2D9E-050E-9110-EC77-88B94EF688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9920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36F4450D-F197-E797-EDD4-7BD0A0C437CC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920FAA9-6FA1-BA7A-01BE-028B3F81383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>
            <a:outerShdw dist="61087" dir="5400000" rotWithShape="0">
              <a:srgbClr val="808080">
                <a:alpha val="25000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algn="ctr">
              <a:defRPr/>
            </a:pPr>
            <a:endParaRPr lang="it-IT" altLang="it-IT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75715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>
            <a:extLst>
              <a:ext uri="{FF2B5EF4-FFF2-40B4-BE49-F238E27FC236}">
                <a16:creationId xmlns:a16="http://schemas.microsoft.com/office/drawing/2014/main" id="{1626A61F-AE0E-EFC2-28A7-83E2BABAEB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6477000"/>
            <a:ext cx="1600200" cy="1381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r">
              <a:defRPr/>
            </a:pPr>
            <a:r>
              <a:rPr lang="en-US" altLang="it-IT" sz="900">
                <a:solidFill>
                  <a:srgbClr val="BCBDC0"/>
                </a:solidFill>
                <a:latin typeface="Arial Narrow" panose="020B0606020202030204" pitchFamily="34" charset="0"/>
              </a:rPr>
              <a:t>TITLE  |  </a:t>
            </a:r>
            <a:fld id="{3BFBAE62-42DF-4E77-BDDB-9EF0A6404BDB}" type="slidenum">
              <a:rPr lang="en-US" altLang="it-IT" sz="900" smtClean="0">
                <a:solidFill>
                  <a:srgbClr val="BCBDC0"/>
                </a:solidFill>
                <a:latin typeface="Arial Narrow" panose="020B0606020202030204" pitchFamily="34" charset="0"/>
              </a:rPr>
              <a:pPr algn="r">
                <a:defRPr/>
              </a:pPr>
              <a:t>‹N›</a:t>
            </a:fld>
            <a:r>
              <a:rPr lang="en-US" altLang="it-IT" sz="900">
                <a:solidFill>
                  <a:srgbClr val="BCBDC0"/>
                </a:solidFill>
                <a:latin typeface="Arial Narrow" panose="020B0606020202030204" pitchFamily="34" charset="0"/>
              </a:rPr>
              <a:t>  </a:t>
            </a:r>
            <a:endParaRPr lang="en-US" altLang="it-IT" sz="900">
              <a:solidFill>
                <a:srgbClr val="958D85"/>
              </a:solidFill>
              <a:latin typeface="Arial Narrow" panose="020B0606020202030204" pitchFamily="34" charset="0"/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FB963E47-9A05-F21A-BE2F-8329EEFAB5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9920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FB7D2A5E-E927-520D-B86A-BE37C6D80A53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BDAFA75-908F-9098-E464-C4B564EB979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9999"/>
          </a:solidFill>
          <a:ln w="9525">
            <a:noFill/>
            <a:miter lim="800000"/>
            <a:headEnd/>
            <a:tailEnd/>
          </a:ln>
          <a:effectLst>
            <a:outerShdw dist="61087" dir="5400000" rotWithShape="0">
              <a:srgbClr val="808080">
                <a:alpha val="25000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algn="ctr">
              <a:defRPr/>
            </a:pPr>
            <a:endParaRPr lang="it-IT" altLang="it-IT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199316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>
            <a:extLst>
              <a:ext uri="{FF2B5EF4-FFF2-40B4-BE49-F238E27FC236}">
                <a16:creationId xmlns:a16="http://schemas.microsoft.com/office/drawing/2014/main" id="{E7BBC3BE-084A-05DA-8127-6F81149FBC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6477000"/>
            <a:ext cx="1600200" cy="1381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r">
              <a:defRPr/>
            </a:pPr>
            <a:r>
              <a:rPr lang="en-US" altLang="it-IT" sz="900">
                <a:solidFill>
                  <a:srgbClr val="BCBDC0"/>
                </a:solidFill>
                <a:latin typeface="Arial Narrow" panose="020B0606020202030204" pitchFamily="34" charset="0"/>
              </a:rPr>
              <a:t>TITLE  |  </a:t>
            </a:r>
            <a:fld id="{AA6B1CE5-CE41-4E58-A3BC-257208F0A96E}" type="slidenum">
              <a:rPr lang="en-US" altLang="it-IT" sz="900" smtClean="0">
                <a:solidFill>
                  <a:srgbClr val="BCBDC0"/>
                </a:solidFill>
                <a:latin typeface="Arial Narrow" panose="020B0606020202030204" pitchFamily="34" charset="0"/>
              </a:rPr>
              <a:pPr algn="r">
                <a:defRPr/>
              </a:pPr>
              <a:t>‹N›</a:t>
            </a:fld>
            <a:r>
              <a:rPr lang="en-US" altLang="it-IT" sz="900">
                <a:solidFill>
                  <a:srgbClr val="BCBDC0"/>
                </a:solidFill>
                <a:latin typeface="Arial Narrow" panose="020B0606020202030204" pitchFamily="34" charset="0"/>
              </a:rPr>
              <a:t>  </a:t>
            </a:r>
            <a:endParaRPr lang="en-US" altLang="it-IT" sz="900">
              <a:solidFill>
                <a:srgbClr val="958D85"/>
              </a:solidFill>
              <a:latin typeface="Arial Narrow" panose="020B0606020202030204" pitchFamily="34" charset="0"/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C1F649D2-0714-0E44-779A-B9A943C3E6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9920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9B289F59-55EA-2974-2292-1A0071841DDB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34BB7CCE-A8F0-1674-2B76-1C0C6B82BF9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FF7600"/>
          </a:solidFill>
          <a:ln w="9525">
            <a:noFill/>
            <a:miter lim="800000"/>
            <a:headEnd/>
            <a:tailEnd/>
          </a:ln>
          <a:effectLst>
            <a:outerShdw dist="61087" dir="5400000" rotWithShape="0">
              <a:srgbClr val="808080">
                <a:alpha val="25000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algn="ctr">
              <a:defRPr/>
            </a:pPr>
            <a:endParaRPr lang="it-IT" altLang="it-IT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96460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1800">
                <a:solidFill>
                  <a:schemeClr val="bg1">
                    <a:lumMod val="85000"/>
                  </a:schemeClr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6607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0" i="0" cap="all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Georgia"/>
                <a:cs typeface="Georgia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26069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Georgia"/>
                <a:cs typeface="Georgia"/>
              </a:defRPr>
            </a:lvl1pPr>
            <a:lvl2pPr>
              <a:defRPr sz="2400">
                <a:latin typeface="Georgia"/>
                <a:cs typeface="Georgia"/>
              </a:defRPr>
            </a:lvl2pPr>
            <a:lvl3pPr>
              <a:defRPr sz="2000">
                <a:latin typeface="Georgia"/>
                <a:cs typeface="Georgia"/>
              </a:defRPr>
            </a:lvl3pPr>
            <a:lvl4pPr>
              <a:defRPr sz="1800">
                <a:latin typeface="Georgia"/>
                <a:cs typeface="Georgia"/>
              </a:defRPr>
            </a:lvl4pPr>
            <a:lvl5pPr>
              <a:defRPr sz="1800">
                <a:latin typeface="Georgia"/>
                <a:cs typeface="Georgi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74293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rial Narrow"/>
                <a:cs typeface="Arial Narrow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Georgia"/>
                <a:cs typeface="Georgia"/>
              </a:defRPr>
            </a:lvl1pPr>
            <a:lvl2pPr>
              <a:defRPr sz="2000">
                <a:latin typeface="Georgia"/>
                <a:cs typeface="Georgia"/>
              </a:defRPr>
            </a:lvl2pPr>
            <a:lvl3pPr>
              <a:defRPr sz="1800">
                <a:latin typeface="Georgia"/>
                <a:cs typeface="Georgia"/>
              </a:defRPr>
            </a:lvl3pPr>
            <a:lvl4pPr>
              <a:defRPr sz="1600">
                <a:latin typeface="Georgia"/>
                <a:cs typeface="Georgia"/>
              </a:defRPr>
            </a:lvl4pPr>
            <a:lvl5pPr>
              <a:defRPr sz="1600">
                <a:latin typeface="Georgia"/>
                <a:cs typeface="Georgi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72771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5808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7596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Georgia"/>
                <a:cs typeface="Georgia"/>
              </a:defRPr>
            </a:lvl1pPr>
            <a:lvl2pPr>
              <a:defRPr sz="2800">
                <a:latin typeface="Georgia"/>
                <a:cs typeface="Georgia"/>
              </a:defRPr>
            </a:lvl2pPr>
            <a:lvl3pPr>
              <a:defRPr sz="2400">
                <a:latin typeface="Georgia"/>
                <a:cs typeface="Georgia"/>
              </a:defRPr>
            </a:lvl3pPr>
            <a:lvl4pPr>
              <a:defRPr sz="2000">
                <a:latin typeface="Georgia"/>
                <a:cs typeface="Georgia"/>
              </a:defRPr>
            </a:lvl4pPr>
            <a:lvl5pPr>
              <a:defRPr sz="2000">
                <a:latin typeface="Georgia"/>
                <a:cs typeface="Georgi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613584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rgbClr val="005DAA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rgbClr val="005DAA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7570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Arial Narrow"/>
                <a:cs typeface="Arial Narrow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Georgia"/>
                <a:cs typeface="Georgi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61970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>
            <a:extLst>
              <a:ext uri="{FF2B5EF4-FFF2-40B4-BE49-F238E27FC236}">
                <a16:creationId xmlns:a16="http://schemas.microsoft.com/office/drawing/2014/main" id="{C023F725-AEE9-F74D-0C68-5FE25A6FE9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6477000"/>
            <a:ext cx="1600200" cy="1381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r">
              <a:defRPr/>
            </a:pPr>
            <a:r>
              <a:rPr lang="en-US" altLang="it-IT" sz="900">
                <a:solidFill>
                  <a:srgbClr val="BCBDC0"/>
                </a:solidFill>
                <a:latin typeface="Arial Narrow" panose="020B0606020202030204" pitchFamily="34" charset="0"/>
              </a:rPr>
              <a:t>TITLE  |  </a:t>
            </a:r>
            <a:fld id="{82A031CF-5028-47C7-872B-69FF13A49B5D}" type="slidenum">
              <a:rPr lang="en-US" altLang="it-IT" sz="900" smtClean="0">
                <a:solidFill>
                  <a:srgbClr val="BCBDC0"/>
                </a:solidFill>
                <a:latin typeface="Arial Narrow" panose="020B0606020202030204" pitchFamily="34" charset="0"/>
              </a:rPr>
              <a:pPr algn="r">
                <a:defRPr/>
              </a:pPr>
              <a:t>‹N›</a:t>
            </a:fld>
            <a:r>
              <a:rPr lang="en-US" altLang="it-IT" sz="900">
                <a:solidFill>
                  <a:srgbClr val="BCBDC0"/>
                </a:solidFill>
                <a:latin typeface="Arial Narrow" panose="020B0606020202030204" pitchFamily="34" charset="0"/>
              </a:rPr>
              <a:t>  </a:t>
            </a:r>
            <a:endParaRPr lang="en-US" altLang="it-IT" sz="900">
              <a:solidFill>
                <a:srgbClr val="958D85"/>
              </a:solidFill>
              <a:latin typeface="Arial Narrow" panose="020B0606020202030204" pitchFamily="34" charset="0"/>
            </a:endParaRPr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id="{A79926E1-1646-135B-E3A4-FB7FEAE2DA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9920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90512657"/>
      </p:ext>
    </p:extLst>
  </p:cSld>
  <p:clrMapOvr>
    <a:masterClrMapping/>
  </p:clrMapOvr>
  <p:transition spd="slow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>
            <a:extLst>
              <a:ext uri="{FF2B5EF4-FFF2-40B4-BE49-F238E27FC236}">
                <a16:creationId xmlns:a16="http://schemas.microsoft.com/office/drawing/2014/main" id="{C136092D-5158-EA50-CD35-E89BF7D1F8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6477000"/>
            <a:ext cx="1600200" cy="1381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r">
              <a:defRPr/>
            </a:pPr>
            <a:r>
              <a:rPr lang="en-US" altLang="it-IT" sz="900">
                <a:solidFill>
                  <a:srgbClr val="BCBDC0"/>
                </a:solidFill>
                <a:latin typeface="Arial Narrow" panose="020B0606020202030204" pitchFamily="34" charset="0"/>
              </a:rPr>
              <a:t>TITLE  |  </a:t>
            </a:r>
            <a:fld id="{E962312C-65E7-4677-B64F-1AFEFE3EE86F}" type="slidenum">
              <a:rPr lang="en-US" altLang="it-IT" sz="900" smtClean="0">
                <a:solidFill>
                  <a:srgbClr val="BCBDC0"/>
                </a:solidFill>
                <a:latin typeface="Arial Narrow" panose="020B0606020202030204" pitchFamily="34" charset="0"/>
              </a:rPr>
              <a:pPr algn="r">
                <a:defRPr/>
              </a:pPr>
              <a:t>‹N›</a:t>
            </a:fld>
            <a:r>
              <a:rPr lang="en-US" altLang="it-IT" sz="900">
                <a:solidFill>
                  <a:srgbClr val="BCBDC0"/>
                </a:solidFill>
                <a:latin typeface="Arial Narrow" panose="020B0606020202030204" pitchFamily="34" charset="0"/>
              </a:rPr>
              <a:t>  </a:t>
            </a:r>
            <a:endParaRPr lang="en-US" altLang="it-IT" sz="900">
              <a:solidFill>
                <a:srgbClr val="958D85"/>
              </a:solidFill>
              <a:latin typeface="Arial Narrow" panose="020B0606020202030204" pitchFamily="34" charset="0"/>
            </a:endParaRPr>
          </a:p>
        </p:txBody>
      </p:sp>
      <p:pic>
        <p:nvPicPr>
          <p:cNvPr id="3" name="Picture 5">
            <a:extLst>
              <a:ext uri="{FF2B5EF4-FFF2-40B4-BE49-F238E27FC236}">
                <a16:creationId xmlns:a16="http://schemas.microsoft.com/office/drawing/2014/main" id="{9EC003BA-9833-84FA-A826-33EC21DB2A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9920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65016162"/>
      </p:ext>
    </p:extLst>
  </p:cSld>
  <p:clrMapOvr>
    <a:masterClrMapping/>
  </p:clrMapOvr>
  <p:transition spd="slow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404FBC8-3B77-C7EB-4F03-19679162BD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6477000"/>
            <a:ext cx="1524000" cy="1381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r">
              <a:defRPr/>
            </a:pPr>
            <a:r>
              <a:rPr lang="en-US" altLang="it-IT" sz="900">
                <a:solidFill>
                  <a:srgbClr val="BCBDC0"/>
                </a:solidFill>
                <a:latin typeface="Arial Narrow" panose="020B0606020202030204" pitchFamily="34" charset="0"/>
              </a:rPr>
              <a:t>TITLE |  </a:t>
            </a:r>
            <a:fld id="{DBFCE724-A66C-49ED-89DE-0A0F2B15E4E1}" type="slidenum">
              <a:rPr lang="en-US" altLang="it-IT" sz="900" smtClean="0">
                <a:solidFill>
                  <a:srgbClr val="BCBDC0"/>
                </a:solidFill>
                <a:latin typeface="Arial Narrow" panose="020B0606020202030204" pitchFamily="34" charset="0"/>
              </a:rPr>
              <a:pPr algn="r">
                <a:defRPr/>
              </a:pPr>
              <a:t>‹N›</a:t>
            </a:fld>
            <a:r>
              <a:rPr lang="en-US" altLang="it-IT" sz="900">
                <a:solidFill>
                  <a:srgbClr val="BCBDC0"/>
                </a:solidFill>
                <a:latin typeface="Arial Narrow" panose="020B0606020202030204" pitchFamily="34" charset="0"/>
              </a:rPr>
              <a:t>  </a:t>
            </a:r>
            <a:endParaRPr lang="en-US" altLang="it-IT" sz="900">
              <a:solidFill>
                <a:srgbClr val="958D85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902384A-77F3-60D3-4C6F-C158C05FC4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9920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D28EABC2-DC23-AECB-A98F-4E91D902A882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3D66CB7-8EFD-C0D5-E825-5037D3DE038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dist="61087" dir="5400000" rotWithShape="0">
              <a:srgbClr val="808080">
                <a:alpha val="45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algn="ctr">
              <a:defRPr/>
            </a:pPr>
            <a:endParaRPr lang="it-IT" altLang="it-IT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1582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AC36B0B-B700-3C2B-E0E7-24BC7808DA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6477000"/>
            <a:ext cx="1524000" cy="1381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r">
              <a:defRPr/>
            </a:pPr>
            <a:r>
              <a:rPr lang="en-US" altLang="it-IT" sz="900">
                <a:solidFill>
                  <a:srgbClr val="BCBDC0"/>
                </a:solidFill>
                <a:latin typeface="Arial Narrow" panose="020B0606020202030204" pitchFamily="34" charset="0"/>
              </a:rPr>
              <a:t>TITLE |  </a:t>
            </a:r>
            <a:fld id="{67D45F50-448C-439D-BB83-3B4172AA6CE3}" type="slidenum">
              <a:rPr lang="en-US" altLang="it-IT" sz="900" smtClean="0">
                <a:solidFill>
                  <a:srgbClr val="BCBDC0"/>
                </a:solidFill>
                <a:latin typeface="Arial Narrow" panose="020B0606020202030204" pitchFamily="34" charset="0"/>
              </a:rPr>
              <a:pPr algn="r">
                <a:defRPr/>
              </a:pPr>
              <a:t>‹N›</a:t>
            </a:fld>
            <a:r>
              <a:rPr lang="en-US" altLang="it-IT" sz="900">
                <a:solidFill>
                  <a:srgbClr val="BCBDC0"/>
                </a:solidFill>
                <a:latin typeface="Arial Narrow" panose="020B0606020202030204" pitchFamily="34" charset="0"/>
              </a:rPr>
              <a:t>  </a:t>
            </a:r>
            <a:endParaRPr lang="en-US" altLang="it-IT" sz="900">
              <a:solidFill>
                <a:srgbClr val="958D85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1E6569-887A-B665-B8D8-0ED448BCF1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9920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F5436F4E-200E-F28E-BFF4-D968B5D71FB0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133FDAA-9D73-7A2F-D9B7-E26B77AF062E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5DAA"/>
          </a:solidFill>
          <a:ln w="9525">
            <a:noFill/>
            <a:miter lim="800000"/>
            <a:headEnd/>
            <a:tailEnd/>
          </a:ln>
          <a:effectLst>
            <a:outerShdw dist="61087" dir="5400000" rotWithShape="0">
              <a:srgbClr val="808080">
                <a:alpha val="45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algn="ctr">
              <a:defRPr/>
            </a:pPr>
            <a:endParaRPr lang="it-IT" altLang="it-IT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5533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9B6EADB-ADA5-705F-42CE-8E658F3C82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6477000"/>
            <a:ext cx="1524000" cy="1381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r">
              <a:defRPr/>
            </a:pPr>
            <a:r>
              <a:rPr lang="en-US" altLang="it-IT" sz="900">
                <a:solidFill>
                  <a:srgbClr val="BCBDC0"/>
                </a:solidFill>
                <a:latin typeface="Arial Narrow" panose="020B0606020202030204" pitchFamily="34" charset="0"/>
              </a:rPr>
              <a:t>TITLE |  </a:t>
            </a:r>
            <a:fld id="{E8D6FDE2-465A-4C4B-8ECD-F2FE85AC0984}" type="slidenum">
              <a:rPr lang="en-US" altLang="it-IT" sz="900" smtClean="0">
                <a:solidFill>
                  <a:srgbClr val="BCBDC0"/>
                </a:solidFill>
                <a:latin typeface="Arial Narrow" panose="020B0606020202030204" pitchFamily="34" charset="0"/>
              </a:rPr>
              <a:pPr algn="r">
                <a:defRPr/>
              </a:pPr>
              <a:t>‹N›</a:t>
            </a:fld>
            <a:r>
              <a:rPr lang="en-US" altLang="it-IT" sz="900">
                <a:solidFill>
                  <a:srgbClr val="BCBDC0"/>
                </a:solidFill>
                <a:latin typeface="Arial Narrow" panose="020B0606020202030204" pitchFamily="34" charset="0"/>
              </a:rPr>
              <a:t>  </a:t>
            </a:r>
            <a:endParaRPr lang="en-US" altLang="it-IT" sz="900">
              <a:solidFill>
                <a:srgbClr val="958D85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CB9978-4269-3D9C-7D4B-D1FDBC9E37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9920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7741B236-818D-C0FC-6575-9A6A9C4A6F97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267577E-05BF-659B-D735-FBEEB01F6054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>
            <a:outerShdw dist="61087" dir="5400000" rotWithShape="0">
              <a:srgbClr val="808080">
                <a:alpha val="45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algn="ctr">
              <a:defRPr/>
            </a:pPr>
            <a:endParaRPr lang="it-IT" altLang="it-IT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282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BB4A46C-2D7F-C7A3-8787-C210DFFCCD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6477000"/>
            <a:ext cx="1524000" cy="1381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r">
              <a:defRPr/>
            </a:pPr>
            <a:r>
              <a:rPr lang="en-US" altLang="it-IT" sz="900">
                <a:solidFill>
                  <a:srgbClr val="BCBDC0"/>
                </a:solidFill>
                <a:latin typeface="Arial Narrow" panose="020B0606020202030204" pitchFamily="34" charset="0"/>
              </a:rPr>
              <a:t>TITLE |  </a:t>
            </a:r>
            <a:fld id="{1EFB41E5-8C7C-44E2-9F39-CCDD670BC56E}" type="slidenum">
              <a:rPr lang="en-US" altLang="it-IT" sz="900" smtClean="0">
                <a:solidFill>
                  <a:srgbClr val="BCBDC0"/>
                </a:solidFill>
                <a:latin typeface="Arial Narrow" panose="020B0606020202030204" pitchFamily="34" charset="0"/>
              </a:rPr>
              <a:pPr algn="r">
                <a:defRPr/>
              </a:pPr>
              <a:t>‹N›</a:t>
            </a:fld>
            <a:r>
              <a:rPr lang="en-US" altLang="it-IT" sz="900">
                <a:solidFill>
                  <a:srgbClr val="BCBDC0"/>
                </a:solidFill>
                <a:latin typeface="Arial Narrow" panose="020B0606020202030204" pitchFamily="34" charset="0"/>
              </a:rPr>
              <a:t>  </a:t>
            </a:r>
            <a:endParaRPr lang="en-US" altLang="it-IT" sz="900">
              <a:solidFill>
                <a:srgbClr val="958D85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CC92764-4CF7-2962-890E-18B9E2B32B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9920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81624666-4069-8A32-AAA9-ED1C719AA045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6E00C704-4852-2A9C-1484-A0DDB822FFA0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009999"/>
          </a:solidFill>
          <a:ln w="9525">
            <a:noFill/>
            <a:miter lim="800000"/>
            <a:headEnd/>
            <a:tailEnd/>
          </a:ln>
          <a:effectLst>
            <a:outerShdw dist="61087" dir="5400000" rotWithShape="0">
              <a:srgbClr val="808080">
                <a:alpha val="45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algn="ctr">
              <a:defRPr/>
            </a:pPr>
            <a:endParaRPr lang="it-IT" altLang="it-IT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2894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CFF6DFA-C8A2-D6DF-5F41-CF5FEAE0E6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6477000"/>
            <a:ext cx="1524000" cy="1381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r">
              <a:defRPr/>
            </a:pPr>
            <a:r>
              <a:rPr lang="en-US" altLang="it-IT" sz="900">
                <a:solidFill>
                  <a:srgbClr val="BCBDC0"/>
                </a:solidFill>
                <a:latin typeface="Arial Narrow" panose="020B0606020202030204" pitchFamily="34" charset="0"/>
              </a:rPr>
              <a:t>TITLE |  </a:t>
            </a:r>
            <a:fld id="{49B624B4-72C9-4347-9235-22DFE5269C77}" type="slidenum">
              <a:rPr lang="en-US" altLang="it-IT" sz="900" smtClean="0">
                <a:solidFill>
                  <a:srgbClr val="BCBDC0"/>
                </a:solidFill>
                <a:latin typeface="Arial Narrow" panose="020B0606020202030204" pitchFamily="34" charset="0"/>
              </a:rPr>
              <a:pPr algn="r">
                <a:defRPr/>
              </a:pPr>
              <a:t>‹N›</a:t>
            </a:fld>
            <a:r>
              <a:rPr lang="en-US" altLang="it-IT" sz="900">
                <a:solidFill>
                  <a:srgbClr val="BCBDC0"/>
                </a:solidFill>
                <a:latin typeface="Arial Narrow" panose="020B0606020202030204" pitchFamily="34" charset="0"/>
              </a:rPr>
              <a:t>  </a:t>
            </a:r>
            <a:endParaRPr lang="en-US" altLang="it-IT" sz="900">
              <a:solidFill>
                <a:srgbClr val="958D85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5537A0C-7E64-A04B-2D3B-D5DEC064AB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9920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900B12A5-2F00-C948-55B5-0467B2F40E12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E91334F0-4B90-7142-FA3C-1403E4ADE723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52400" y="2667000"/>
            <a:ext cx="9525000" cy="1600200"/>
          </a:xfrm>
          <a:prstGeom prst="rect">
            <a:avLst/>
          </a:prstGeom>
          <a:solidFill>
            <a:srgbClr val="FF7600"/>
          </a:solidFill>
          <a:ln w="9525">
            <a:noFill/>
            <a:miter lim="800000"/>
            <a:headEnd/>
            <a:tailEnd/>
          </a:ln>
          <a:effectLst>
            <a:outerShdw dist="61087" dir="5400000" rotWithShape="0">
              <a:srgbClr val="808080">
                <a:alpha val="45998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algn="ctr">
              <a:defRPr/>
            </a:pPr>
            <a:endParaRPr lang="it-IT" altLang="it-IT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5726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028073B-5467-717B-94B8-77856AC86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6477000"/>
            <a:ext cx="1524000" cy="1381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r">
              <a:defRPr/>
            </a:pPr>
            <a:r>
              <a:rPr lang="en-US" altLang="it-IT" sz="900">
                <a:solidFill>
                  <a:srgbClr val="BCBDC0"/>
                </a:solidFill>
                <a:latin typeface="Arial Narrow" panose="020B0606020202030204" pitchFamily="34" charset="0"/>
              </a:rPr>
              <a:t>TITLE |  </a:t>
            </a:r>
            <a:fld id="{C28D0FFF-4A20-44A3-8D50-094C84E3B9E6}" type="slidenum">
              <a:rPr lang="en-US" altLang="it-IT" sz="900" smtClean="0">
                <a:solidFill>
                  <a:srgbClr val="BCBDC0"/>
                </a:solidFill>
                <a:latin typeface="Arial Narrow" panose="020B0606020202030204" pitchFamily="34" charset="0"/>
              </a:rPr>
              <a:pPr algn="r">
                <a:defRPr/>
              </a:pPr>
              <a:t>‹N›</a:t>
            </a:fld>
            <a:r>
              <a:rPr lang="en-US" altLang="it-IT" sz="900">
                <a:solidFill>
                  <a:srgbClr val="BCBDC0"/>
                </a:solidFill>
                <a:latin typeface="Arial Narrow" panose="020B0606020202030204" pitchFamily="34" charset="0"/>
              </a:rPr>
              <a:t>  </a:t>
            </a:r>
            <a:endParaRPr lang="en-US" altLang="it-IT" sz="900">
              <a:solidFill>
                <a:srgbClr val="958D85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4A8D4E2-1602-1A63-F013-5B56099C13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9920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056F6474-546B-A1F1-6E55-C5C526F54145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667000"/>
            <a:ext cx="8839200" cy="1600200"/>
          </a:xfrm>
          <a:prstGeom prst="rect">
            <a:avLst/>
          </a:prstGeom>
        </p:spPr>
        <p:txBody>
          <a:bodyPr lIns="0" tIns="0" rIns="0" bIns="0" anchor="ctr" anchorCtr="0"/>
          <a:lstStyle>
            <a:lvl1pPr>
              <a:defRPr sz="32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652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tx2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978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3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3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023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-76200" y="3429000"/>
            <a:ext cx="9296400" cy="990600"/>
          </a:xfrm>
          <a:prstGeom prst="rect">
            <a:avLst/>
          </a:prstGeom>
          <a:solidFill>
            <a:schemeClr val="accent6"/>
          </a:solidFill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  <p:txBody>
          <a:bodyPr lIns="548640" tIns="0" rIns="0" bIns="91440" anchor="b" anchorCtr="0">
            <a:noAutofit/>
          </a:bodyPr>
          <a:lstStyle>
            <a:lvl1pPr algn="l">
              <a:defRPr sz="4400" b="0" i="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33400" y="4611744"/>
            <a:ext cx="6400800" cy="95085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2200">
                <a:solidFill>
                  <a:schemeClr val="accent6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296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0093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8EAD189-4584-D607-6A3E-CE27897AE0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ea typeface="ヒラギノ角ゴ Pro W3" charset="-128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ACA61CA-DC8A-6BB4-E188-8235A113D0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ea typeface="ヒラギノ角ゴ Pro W3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CB9258FE-C5DB-BDFE-B2F4-A8E85D8D0C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24A27A1B-3EA1-4177-99EF-DB7922141002}" type="slidenum">
              <a:rPr lang="it-IT" altLang="it-IT"/>
              <a:pPr>
                <a:defRPr/>
              </a:pPr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634200624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>
            <a:extLst>
              <a:ext uri="{FF2B5EF4-FFF2-40B4-BE49-F238E27FC236}">
                <a16:creationId xmlns:a16="http://schemas.microsoft.com/office/drawing/2014/main" id="{9408C5DC-4BCA-C8F9-DA79-FAD3E07A4C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6477000"/>
            <a:ext cx="1600200" cy="1381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r">
              <a:defRPr/>
            </a:pPr>
            <a:r>
              <a:rPr lang="en-US" altLang="it-IT" sz="900">
                <a:solidFill>
                  <a:srgbClr val="BCBDC0"/>
                </a:solidFill>
                <a:latin typeface="Arial Narrow" panose="020B0606020202030204" pitchFamily="34" charset="0"/>
              </a:rPr>
              <a:t>TITLE  |  </a:t>
            </a:r>
            <a:fld id="{8E00D387-FAFD-40E5-8829-4CDAD7175223}" type="slidenum">
              <a:rPr lang="en-US" altLang="it-IT" sz="900" smtClean="0">
                <a:solidFill>
                  <a:srgbClr val="BCBDC0"/>
                </a:solidFill>
                <a:latin typeface="Arial Narrow" panose="020B0606020202030204" pitchFamily="34" charset="0"/>
              </a:rPr>
              <a:pPr algn="r">
                <a:defRPr/>
              </a:pPr>
              <a:t>‹N›</a:t>
            </a:fld>
            <a:r>
              <a:rPr lang="en-US" altLang="it-IT" sz="900">
                <a:solidFill>
                  <a:srgbClr val="BCBDC0"/>
                </a:solidFill>
                <a:latin typeface="Arial Narrow" panose="020B0606020202030204" pitchFamily="34" charset="0"/>
              </a:rPr>
              <a:t>  </a:t>
            </a:r>
            <a:endParaRPr lang="en-US" altLang="it-IT" sz="900">
              <a:solidFill>
                <a:srgbClr val="958D85"/>
              </a:solidFill>
              <a:latin typeface="Arial Narrow" panose="020B0606020202030204" pitchFamily="34" charset="0"/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5F11D787-90B0-0F05-67A8-6BC687E0CF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9920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CC804CCD-9334-32DE-0212-2FC7E8D1F38F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258EE977-7877-DFAF-1DCB-1FF98993BEF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dist="61087" dir="5400000" rotWithShape="0">
              <a:srgbClr val="808080">
                <a:alpha val="25000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algn="ctr">
              <a:defRPr/>
            </a:pPr>
            <a:endParaRPr lang="it-IT" altLang="it-IT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51900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>
            <a:extLst>
              <a:ext uri="{FF2B5EF4-FFF2-40B4-BE49-F238E27FC236}">
                <a16:creationId xmlns:a16="http://schemas.microsoft.com/office/drawing/2014/main" id="{DAF910DD-A951-F001-BF45-8CB3A3274A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6477000"/>
            <a:ext cx="1600200" cy="1381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r">
              <a:defRPr/>
            </a:pPr>
            <a:r>
              <a:rPr lang="en-US" altLang="it-IT" sz="900">
                <a:solidFill>
                  <a:srgbClr val="BCBDC0"/>
                </a:solidFill>
                <a:latin typeface="Arial Narrow" panose="020B0606020202030204" pitchFamily="34" charset="0"/>
              </a:rPr>
              <a:t>TITLE  |  </a:t>
            </a:r>
            <a:fld id="{84DCE2A4-93BF-48B1-8747-05D3623EF5E0}" type="slidenum">
              <a:rPr lang="en-US" altLang="it-IT" sz="900" smtClean="0">
                <a:solidFill>
                  <a:srgbClr val="BCBDC0"/>
                </a:solidFill>
                <a:latin typeface="Arial Narrow" panose="020B0606020202030204" pitchFamily="34" charset="0"/>
              </a:rPr>
              <a:pPr algn="r">
                <a:defRPr/>
              </a:pPr>
              <a:t>‹N›</a:t>
            </a:fld>
            <a:r>
              <a:rPr lang="en-US" altLang="it-IT" sz="900">
                <a:solidFill>
                  <a:srgbClr val="BCBDC0"/>
                </a:solidFill>
                <a:latin typeface="Arial Narrow" panose="020B0606020202030204" pitchFamily="34" charset="0"/>
              </a:rPr>
              <a:t>  </a:t>
            </a:r>
            <a:endParaRPr lang="en-US" altLang="it-IT" sz="900">
              <a:solidFill>
                <a:srgbClr val="958D85"/>
              </a:solidFill>
              <a:latin typeface="Arial Narrow" panose="020B0606020202030204" pitchFamily="34" charset="0"/>
            </a:endParaRP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C51D00FC-60E7-4A9C-EBF0-95D60BC4AD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9920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3">
            <a:extLst>
              <a:ext uri="{FF2B5EF4-FFF2-40B4-BE49-F238E27FC236}">
                <a16:creationId xmlns:a16="http://schemas.microsoft.com/office/drawing/2014/main" id="{1833EDA1-B040-8761-4986-4E4A9B527C58}"/>
              </a:ext>
            </a:extLst>
          </p:cNvPr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 w="1651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DC987747-B41C-AE9B-E324-460A85F77E9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76200" y="457200"/>
            <a:ext cx="9296400" cy="533400"/>
          </a:xfrm>
          <a:prstGeom prst="rect">
            <a:avLst/>
          </a:prstGeom>
          <a:solidFill>
            <a:srgbClr val="005DAA"/>
          </a:solidFill>
          <a:ln w="9525">
            <a:noFill/>
            <a:miter lim="800000"/>
            <a:headEnd/>
            <a:tailEnd/>
          </a:ln>
          <a:effectLst>
            <a:outerShdw dist="61087" dir="5400000" rotWithShape="0">
              <a:srgbClr val="808080">
                <a:alpha val="25000"/>
              </a:srgbClr>
            </a:outerShdw>
          </a:effec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ヒラギノ角ゴ Pro W3" charset="-128"/>
              </a:defRPr>
            </a:lvl9pPr>
          </a:lstStyle>
          <a:p>
            <a:pPr algn="ctr">
              <a:defRPr/>
            </a:pPr>
            <a:endParaRPr lang="it-IT" altLang="it-IT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763000" cy="533400"/>
          </a:xfrm>
          <a:prstGeom prst="rect">
            <a:avLst/>
          </a:prstGeom>
        </p:spPr>
        <p:txBody>
          <a:bodyPr lIns="0" tIns="0" rIns="0" bIns="0" anchor="ctr" anchorCtr="0"/>
          <a:lstStyle>
            <a:lvl1pPr algn="l">
              <a:defRPr sz="2000">
                <a:solidFill>
                  <a:schemeClr val="bg1"/>
                </a:solidFill>
                <a:latin typeface="Arial Narrow"/>
                <a:cs typeface="Arial Narrow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3000">
                <a:solidFill>
                  <a:srgbClr val="58585A"/>
                </a:solidFill>
                <a:latin typeface="Georgia"/>
                <a:cs typeface="Georgia"/>
              </a:defRPr>
            </a:lvl1pPr>
            <a:lvl2pPr>
              <a:defRPr sz="2600">
                <a:solidFill>
                  <a:srgbClr val="58585A"/>
                </a:solidFill>
                <a:latin typeface="Georgia"/>
                <a:cs typeface="Georgia"/>
              </a:defRPr>
            </a:lvl2pPr>
            <a:lvl3pPr>
              <a:defRPr sz="2200">
                <a:solidFill>
                  <a:srgbClr val="58585A"/>
                </a:solidFill>
                <a:latin typeface="Georgia"/>
                <a:cs typeface="Georgia"/>
              </a:defRPr>
            </a:lvl3pPr>
            <a:lvl4pPr>
              <a:defRPr sz="1800">
                <a:solidFill>
                  <a:srgbClr val="58585A"/>
                </a:solidFill>
                <a:latin typeface="Georgia"/>
                <a:cs typeface="Georgia"/>
              </a:defRPr>
            </a:lvl4pPr>
            <a:lvl5pPr>
              <a:defRPr sz="1600">
                <a:solidFill>
                  <a:srgbClr val="58585A"/>
                </a:solidFill>
                <a:latin typeface="Georgia"/>
                <a:cs typeface="Georgi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4949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.xml"/><Relationship Id="rId13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12" Type="http://schemas.openxmlformats.org/officeDocument/2006/relationships/slideLayout" Target="../slideLayouts/slideLayout19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9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11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2.xml"/><Relationship Id="rId1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17.xml"/><Relationship Id="rId4" Type="http://schemas.openxmlformats.org/officeDocument/2006/relationships/slideLayout" Target="../slideLayouts/slideLayout11.xml"/><Relationship Id="rId9" Type="http://schemas.openxmlformats.org/officeDocument/2006/relationships/slideLayout" Target="../slideLayouts/slideLayout16.xml"/><Relationship Id="rId14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5474A2B-546E-112D-4AE8-796D7760B387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E6E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27" name="Picture 3">
            <a:extLst>
              <a:ext uri="{FF2B5EF4-FFF2-40B4-BE49-F238E27FC236}">
                <a16:creationId xmlns:a16="http://schemas.microsoft.com/office/drawing/2014/main" id="{95DBF8FC-1E11-F0D6-D9A5-204DC998F28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788" y="6165850"/>
            <a:ext cx="12160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D8D251BB-75A1-0A47-C82F-3FB3150E06DF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52400"/>
            <a:ext cx="312420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608" r:id="rId1"/>
    <p:sldLayoutId id="2147485609" r:id="rId2"/>
    <p:sldLayoutId id="2147485610" r:id="rId3"/>
    <p:sldLayoutId id="2147485611" r:id="rId4"/>
    <p:sldLayoutId id="2147485612" r:id="rId5"/>
    <p:sldLayoutId id="2147485613" r:id="rId6"/>
    <p:sldLayoutId id="2147485614" r:id="rId7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4">
            <a:extLst>
              <a:ext uri="{FF2B5EF4-FFF2-40B4-BE49-F238E27FC236}">
                <a16:creationId xmlns:a16="http://schemas.microsoft.com/office/drawing/2014/main" id="{956EF1AB-1A35-836A-5E7D-74CF8EBAA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600" y="6477000"/>
            <a:ext cx="1600200" cy="1381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r">
              <a:defRPr/>
            </a:pPr>
            <a:r>
              <a:rPr lang="en-US" altLang="it-IT" sz="900">
                <a:solidFill>
                  <a:srgbClr val="BCBDC0"/>
                </a:solidFill>
                <a:latin typeface="Arial Narrow" panose="020B0606020202030204" pitchFamily="34" charset="0"/>
              </a:rPr>
              <a:t>TITLE  |  </a:t>
            </a:r>
            <a:fld id="{BB3A584F-2F02-4D30-A0FB-C843B5750F53}" type="slidenum">
              <a:rPr lang="en-US" altLang="it-IT" sz="900" smtClean="0">
                <a:solidFill>
                  <a:srgbClr val="BCBDC0"/>
                </a:solidFill>
                <a:latin typeface="Arial Narrow" panose="020B0606020202030204" pitchFamily="34" charset="0"/>
              </a:rPr>
              <a:pPr algn="r">
                <a:defRPr/>
              </a:pPr>
              <a:t>‹N›</a:t>
            </a:fld>
            <a:r>
              <a:rPr lang="en-US" altLang="it-IT" sz="900">
                <a:solidFill>
                  <a:srgbClr val="BCBDC0"/>
                </a:solidFill>
                <a:latin typeface="Arial Narrow" panose="020B0606020202030204" pitchFamily="34" charset="0"/>
              </a:rPr>
              <a:t>  </a:t>
            </a:r>
            <a:endParaRPr lang="en-US" altLang="it-IT" sz="900">
              <a:solidFill>
                <a:srgbClr val="958D85"/>
              </a:solidFill>
              <a:latin typeface="Arial Narrow" panose="020B0606020202030204" pitchFamily="34" charset="0"/>
            </a:endParaRPr>
          </a:p>
        </p:txBody>
      </p:sp>
      <p:pic>
        <p:nvPicPr>
          <p:cNvPr id="2051" name="Picture 5">
            <a:extLst>
              <a:ext uri="{FF2B5EF4-FFF2-40B4-BE49-F238E27FC236}">
                <a16:creationId xmlns:a16="http://schemas.microsoft.com/office/drawing/2014/main" id="{120CDA38-BBA1-F9D6-F096-41AAE1BD6840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9920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615" r:id="rId1"/>
    <p:sldLayoutId id="2147485616" r:id="rId2"/>
    <p:sldLayoutId id="2147485617" r:id="rId3"/>
    <p:sldLayoutId id="2147485618" r:id="rId4"/>
    <p:sldLayoutId id="2147485619" r:id="rId5"/>
    <p:sldLayoutId id="2147485620" r:id="rId6"/>
    <p:sldLayoutId id="2147485621" r:id="rId7"/>
    <p:sldLayoutId id="2147485622" r:id="rId8"/>
    <p:sldLayoutId id="2147485623" r:id="rId9"/>
    <p:sldLayoutId id="2147485624" r:id="rId10"/>
    <p:sldLayoutId id="2147485625" r:id="rId11"/>
    <p:sldLayoutId id="2147485626" r:id="rId12"/>
    <p:sldLayoutId id="2147485627" r:id="rId13"/>
    <p:sldLayoutId id="2147485628" r:id="rId14"/>
    <p:sldLayoutId id="2147485629" r:id="rId15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2">
            <a:extLst>
              <a:ext uri="{FF2B5EF4-FFF2-40B4-BE49-F238E27FC236}">
                <a16:creationId xmlns:a16="http://schemas.microsoft.com/office/drawing/2014/main" id="{C07A7CF8-12DE-ADFD-3FB7-046A97C3A7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62800" y="6477000"/>
            <a:ext cx="1524000" cy="138113"/>
          </a:xfrm>
          <a:prstGeom prst="rect">
            <a:avLst/>
          </a:prstGeom>
          <a:noFill/>
          <a:ln>
            <a:noFill/>
          </a:ln>
        </p:spPr>
        <p:txBody>
          <a:bodyPr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r">
              <a:defRPr/>
            </a:pPr>
            <a:r>
              <a:rPr lang="en-US" altLang="it-IT" sz="900">
                <a:solidFill>
                  <a:srgbClr val="BCBDC0"/>
                </a:solidFill>
                <a:latin typeface="Arial Narrow" panose="020B0606020202030204" pitchFamily="34" charset="0"/>
              </a:rPr>
              <a:t>TITLE |  </a:t>
            </a:r>
            <a:fld id="{5518BBE3-81B9-4CFF-83D0-365936AD2D21}" type="slidenum">
              <a:rPr lang="en-US" altLang="it-IT" sz="900" smtClean="0">
                <a:solidFill>
                  <a:srgbClr val="BCBDC0"/>
                </a:solidFill>
                <a:latin typeface="Arial Narrow" panose="020B0606020202030204" pitchFamily="34" charset="0"/>
              </a:rPr>
              <a:pPr algn="r">
                <a:defRPr/>
              </a:pPr>
              <a:t>‹N›</a:t>
            </a:fld>
            <a:r>
              <a:rPr lang="en-US" altLang="it-IT" sz="900">
                <a:solidFill>
                  <a:srgbClr val="BCBDC0"/>
                </a:solidFill>
                <a:latin typeface="Arial Narrow" panose="020B0606020202030204" pitchFamily="34" charset="0"/>
              </a:rPr>
              <a:t>  </a:t>
            </a:r>
            <a:endParaRPr lang="en-US" altLang="it-IT" sz="900">
              <a:solidFill>
                <a:srgbClr val="958D85"/>
              </a:solidFill>
              <a:latin typeface="Arial Narrow" panose="020B0606020202030204" pitchFamily="34" charset="0"/>
            </a:endParaRPr>
          </a:p>
        </p:txBody>
      </p:sp>
      <p:pic>
        <p:nvPicPr>
          <p:cNvPr id="3075" name="Picture 3">
            <a:extLst>
              <a:ext uri="{FF2B5EF4-FFF2-40B4-BE49-F238E27FC236}">
                <a16:creationId xmlns:a16="http://schemas.microsoft.com/office/drawing/2014/main" id="{CE3BE979-B4B2-0C58-1639-7FAF8383D69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299200"/>
            <a:ext cx="8953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631" r:id="rId1"/>
    <p:sldLayoutId id="2147485632" r:id="rId2"/>
    <p:sldLayoutId id="2147485633" r:id="rId3"/>
    <p:sldLayoutId id="2147485634" r:id="rId4"/>
    <p:sldLayoutId id="2147485635" r:id="rId5"/>
    <p:sldLayoutId id="2147485636" r:id="rId6"/>
  </p:sldLayoutIdLst>
  <p:hf sldNum="0"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itchFamily="34" charset="-128"/>
          <a:cs typeface="MS PGothic" charset="0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MS PGothic" pitchFamily="34" charset="-128"/>
          <a:cs typeface="MS PGothic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>
            <a:extLst>
              <a:ext uri="{FF2B5EF4-FFF2-40B4-BE49-F238E27FC236}">
                <a16:creationId xmlns:a16="http://schemas.microsoft.com/office/drawing/2014/main" id="{95173978-AF16-E218-54B8-EA15091D6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02038"/>
            <a:ext cx="9144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it-IT" altLang="it-IT" sz="2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pitchFamily="-84" charset="-128"/>
                <a:cs typeface="+mn-cs"/>
              </a:rPr>
              <a:t>SEMINARIO ISTRUZIONE SQUADRA DISTRETTUALE</a:t>
            </a:r>
            <a:br>
              <a:rPr kumimoji="0" lang="it-IT" altLang="it-IT" sz="24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pitchFamily="-84" charset="-128"/>
                <a:cs typeface="+mn-cs"/>
              </a:rPr>
            </a:br>
            <a:r>
              <a:rPr kumimoji="0" lang="it-IT" altLang="it-IT" sz="24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ヒラギノ角ゴ Pro W3" pitchFamily="-84" charset="-128"/>
                <a:cs typeface="+mn-cs"/>
              </a:rPr>
              <a:t>Repubblica di San Marino, 22 Febbraio 2014</a:t>
            </a: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DE0D2E64-5F10-07D4-6A8F-0936E4C65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525" y="2336800"/>
            <a:ext cx="9144000" cy="2539999"/>
          </a:xfrm>
          <a:prstGeom prst="rect">
            <a:avLst/>
          </a:prstGeom>
          <a:solidFill>
            <a:srgbClr val="3155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it-IT" altLang="it-IT" sz="2400" b="0" i="0" u="none" strike="noStrike" kern="1200" cap="none" spc="0" normalizeH="0" baseline="0" noProof="0">
              <a:ln>
                <a:noFill/>
              </a:ln>
              <a:solidFill>
                <a:srgbClr val="958D85"/>
              </a:solidFill>
              <a:effectLst/>
              <a:uLnTx/>
              <a:uFillTx/>
              <a:latin typeface="Arial" panose="020B0604020202020204" pitchFamily="34" charset="0"/>
              <a:ea typeface="ヒラギノ角ゴ Pro W3" pitchFamily="-84" charset="-128"/>
              <a:cs typeface="+mn-cs"/>
            </a:endParaRP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CB3AF5E7-6518-AF31-7EEB-244808CED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" y="2336800"/>
            <a:ext cx="9105900" cy="1500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it-IT" altLang="it-IT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anose="02040502050405020303" pitchFamily="18" charset="0"/>
                <a:ea typeface="ヒラギノ角ゴ Pro W3" pitchFamily="-84" charset="-128"/>
                <a:cs typeface="+mn-cs"/>
              </a:rPr>
              <a:t>Comunicare bene per il futuro del Rotary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it-IT" altLang="it-IT" sz="3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anose="02040502050405020303" pitchFamily="18" charset="0"/>
                <a:ea typeface="ヒラギノ角ゴ Pro W3" pitchFamily="-84" charset="-128"/>
                <a:cs typeface="+mn-cs"/>
              </a:rPr>
              <a:t>Maria </a:t>
            </a:r>
            <a:r>
              <a:rPr kumimoji="0" lang="it-IT" altLang="it-IT" sz="3200" b="1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anose="02040502050405020303" pitchFamily="18" charset="0"/>
                <a:ea typeface="ヒラギノ角ゴ Pro W3" pitchFamily="-84" charset="-128"/>
                <a:cs typeface="+mn-cs"/>
              </a:rPr>
              <a:t>Grazia PALMIERI</a:t>
            </a:r>
            <a:endParaRPr kumimoji="0" lang="it-IT" altLang="it-IT" sz="32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 panose="02040502050405020303" pitchFamily="18" charset="0"/>
              <a:ea typeface="ヒラギノ角ゴ Pro W3" pitchFamily="-84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altLang="it-IT" sz="2800" b="1" dirty="0">
                <a:solidFill>
                  <a:srgbClr val="FFFFFF"/>
                </a:solidFill>
                <a:latin typeface="Georgia" panose="02040502050405020303" pitchFamily="18" charset="0"/>
              </a:rPr>
              <a:t>RC Vignola Castelfranco E. Bazzano</a:t>
            </a:r>
            <a:endParaRPr kumimoji="0" lang="it-IT" altLang="it-IT" sz="2800" b="1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eorgia" panose="02040502050405020303" pitchFamily="18" charset="0"/>
              <a:ea typeface="ヒラギノ角ゴ Pro W3" pitchFamily="-84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it-IT" alt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anose="02040502050405020303" pitchFamily="18" charset="0"/>
                <a:ea typeface="ヒラギノ角ゴ Pro W3" pitchFamily="-84" charset="-128"/>
                <a:cs typeface="+mn-cs"/>
              </a:rPr>
              <a:t>Presidente Commissione Comunicazione 2023-2024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it-IT" altLang="it-IT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eorgia" panose="02040502050405020303" pitchFamily="18" charset="0"/>
                <a:ea typeface="ヒラギノ角ゴ Pro W3" pitchFamily="-84" charset="-128"/>
                <a:cs typeface="+mn-cs"/>
              </a:rPr>
              <a:t>Delegato Distrettuale Immagine Pubblica</a:t>
            </a:r>
          </a:p>
        </p:txBody>
      </p:sp>
      <p:sp>
        <p:nvSpPr>
          <p:cNvPr id="21509" name="Rectangle 4">
            <a:extLst>
              <a:ext uri="{FF2B5EF4-FFF2-40B4-BE49-F238E27FC236}">
                <a16:creationId xmlns:a16="http://schemas.microsoft.com/office/drawing/2014/main" id="{AECFE5FA-6870-2E65-C974-681B885ED5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58975"/>
            <a:ext cx="91440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it-IT" altLang="it-IT" sz="1800" b="1" i="0" u="none" strike="noStrike" kern="1200" cap="none" spc="0" normalizeH="0" baseline="0" noProof="0">
              <a:ln>
                <a:noFill/>
              </a:ln>
              <a:solidFill>
                <a:srgbClr val="3155A4"/>
              </a:solidFill>
              <a:effectLst/>
              <a:uLnTx/>
              <a:uFillTx/>
              <a:latin typeface="Georgia" panose="02040502050405020303" pitchFamily="18" charset="0"/>
              <a:ea typeface="ヒラギノ角ゴ Pro W3" pitchFamily="-84" charset="-128"/>
              <a:cs typeface="+mn-cs"/>
            </a:endParaRPr>
          </a:p>
        </p:txBody>
      </p:sp>
      <p:sp>
        <p:nvSpPr>
          <p:cNvPr id="21510" name="Rectangle 11">
            <a:extLst>
              <a:ext uri="{FF2B5EF4-FFF2-40B4-BE49-F238E27FC236}">
                <a16:creationId xmlns:a16="http://schemas.microsoft.com/office/drawing/2014/main" id="{6E837EB3-85AA-6512-4F71-2CA5C05355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75063"/>
            <a:ext cx="91440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it-IT" altLang="it-IT" sz="2400" b="0" i="0" u="none" strike="noStrike" kern="1200" cap="none" spc="0" normalizeH="0" baseline="0" noProof="0">
              <a:ln>
                <a:noFill/>
              </a:ln>
              <a:solidFill>
                <a:srgbClr val="958D85"/>
              </a:solidFill>
              <a:effectLst/>
              <a:uLnTx/>
              <a:uFillTx/>
              <a:latin typeface="Arial" panose="020B0604020202020204" pitchFamily="34" charset="0"/>
              <a:ea typeface="ヒラギノ角ゴ Pro W3" pitchFamily="-84" charset="-128"/>
              <a:cs typeface="+mn-cs"/>
            </a:endParaRPr>
          </a:p>
        </p:txBody>
      </p:sp>
      <p:sp>
        <p:nvSpPr>
          <p:cNvPr id="21511" name="Rectangle 10">
            <a:extLst>
              <a:ext uri="{FF2B5EF4-FFF2-40B4-BE49-F238E27FC236}">
                <a16:creationId xmlns:a16="http://schemas.microsoft.com/office/drawing/2014/main" id="{95DA2A18-23CE-6876-528B-4CA73E44C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3" y="6318250"/>
            <a:ext cx="91440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kumimoji="0" lang="it-IT" altLang="it-IT" sz="2000" b="1" i="0" u="none" strike="noStrike" kern="1200" cap="none" spc="0" normalizeH="0" baseline="0" noProof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Georgia" panose="02040502050405020303" pitchFamily="18" charset="0"/>
              <a:ea typeface="ヒラギノ角ゴ Pro W3" pitchFamily="-84" charset="-128"/>
              <a:cs typeface="+mn-cs"/>
            </a:endParaRPr>
          </a:p>
        </p:txBody>
      </p:sp>
      <p:pic>
        <p:nvPicPr>
          <p:cNvPr id="21512" name="Immagine 2">
            <a:extLst>
              <a:ext uri="{FF2B5EF4-FFF2-40B4-BE49-F238E27FC236}">
                <a16:creationId xmlns:a16="http://schemas.microsoft.com/office/drawing/2014/main" id="{E8223D51-A9C5-E247-DB46-B584A2FFD8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1288"/>
            <a:ext cx="5295900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3" name="Rectangle 9">
            <a:extLst>
              <a:ext uri="{FF2B5EF4-FFF2-40B4-BE49-F238E27FC236}">
                <a16:creationId xmlns:a16="http://schemas.microsoft.com/office/drawing/2014/main" id="{84708386-4D80-BD47-4BEB-90320793D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9050" y="5751513"/>
            <a:ext cx="8991600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it-IT" alt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eorgia" panose="02040502050405020303" pitchFamily="18" charset="0"/>
                <a:ea typeface="Microsoft YaHei" panose="020B0503020204020204" pitchFamily="34" charset="-122"/>
                <a:cs typeface="+mn-cs"/>
              </a:rPr>
              <a:t>ASDI - Faenza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kumimoji="0" lang="it-IT" altLang="it-IT" sz="20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Georgia" panose="02040502050405020303" pitchFamily="18" charset="0"/>
                <a:ea typeface="Microsoft YaHei" panose="020B0503020204020204" pitchFamily="34" charset="-122"/>
                <a:cs typeface="+mn-cs"/>
              </a:rPr>
              <a:t>13 maggio 2023</a:t>
            </a:r>
            <a:endParaRPr kumimoji="0" lang="it-IT" altLang="it-IT" sz="2400" b="1" i="0" u="none" strike="noStrike" kern="1200" cap="none" spc="0" normalizeH="0" baseline="0" noProof="0" dirty="0">
              <a:ln>
                <a:noFill/>
              </a:ln>
              <a:solidFill>
                <a:srgbClr val="3155A4"/>
              </a:solidFill>
              <a:effectLst/>
              <a:uLnTx/>
              <a:uFillTx/>
              <a:latin typeface="Arial" panose="020B0604020202020204" pitchFamily="34" charset="0"/>
              <a:ea typeface="ヒラギノ角ゴ Pro W3" pitchFamily="-8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2023465"/>
      </p:ext>
    </p:extLst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>
            <a:extLst>
              <a:ext uri="{FF2B5EF4-FFF2-40B4-BE49-F238E27FC236}">
                <a16:creationId xmlns:a16="http://schemas.microsoft.com/office/drawing/2014/main" id="{95173978-AF16-E218-54B8-EA15091D67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02038"/>
            <a:ext cx="91440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 eaLnBrk="1" hangingPunct="1">
              <a:spcBef>
                <a:spcPts val="500"/>
              </a:spcBef>
              <a:buSzPct val="100000"/>
            </a:pPr>
            <a:r>
              <a:rPr lang="it-IT" altLang="it-IT" b="1">
                <a:solidFill>
                  <a:srgbClr val="FFFFFF"/>
                </a:solidFill>
              </a:rPr>
              <a:t>SEMINARIO ISTRUZIONE SQUADRA DISTRETTUALE</a:t>
            </a:r>
            <a:br>
              <a:rPr lang="it-IT" altLang="it-IT" b="1">
                <a:solidFill>
                  <a:srgbClr val="FFFFFF"/>
                </a:solidFill>
              </a:rPr>
            </a:br>
            <a:r>
              <a:rPr lang="it-IT" altLang="it-IT">
                <a:solidFill>
                  <a:srgbClr val="FFFFFF"/>
                </a:solidFill>
              </a:rPr>
              <a:t>Repubblica di San Marino, 22 Febbraio 2014</a:t>
            </a: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DE0D2E64-5F10-07D4-6A8F-0936E4C65B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525" y="2336800"/>
            <a:ext cx="9144000" cy="2539999"/>
          </a:xfrm>
          <a:prstGeom prst="rect">
            <a:avLst/>
          </a:prstGeom>
          <a:solidFill>
            <a:srgbClr val="3155A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CB3AF5E7-6518-AF31-7EEB-244808CED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4300" y="2336800"/>
            <a:ext cx="9105900" cy="1500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 eaLnBrk="1" hangingPunct="1">
              <a:spcBef>
                <a:spcPts val="500"/>
              </a:spcBef>
              <a:buSzPct val="100000"/>
            </a:pPr>
            <a:r>
              <a:rPr lang="it-IT" altLang="it-IT" sz="2800" b="1" dirty="0">
                <a:solidFill>
                  <a:srgbClr val="FFFFFF"/>
                </a:solidFill>
                <a:latin typeface="Georgia" panose="02040502050405020303" pitchFamily="18" charset="0"/>
              </a:rPr>
              <a:t>Quale comunicazione per l’annata 2023-2024</a:t>
            </a:r>
          </a:p>
          <a:p>
            <a:pPr algn="ctr" eaLnBrk="1" hangingPunct="1">
              <a:spcBef>
                <a:spcPts val="500"/>
              </a:spcBef>
              <a:buSzPct val="100000"/>
            </a:pPr>
            <a:r>
              <a:rPr lang="it-IT" altLang="it-IT" sz="3600" b="1" dirty="0">
                <a:solidFill>
                  <a:srgbClr val="FFFFFF"/>
                </a:solidFill>
                <a:latin typeface="Georgia" panose="02040502050405020303" pitchFamily="18" charset="0"/>
              </a:rPr>
              <a:t>Andrea BELLI</a:t>
            </a:r>
          </a:p>
          <a:p>
            <a:pPr algn="ctr" eaLnBrk="1" hangingPunct="1">
              <a:spcBef>
                <a:spcPts val="500"/>
              </a:spcBef>
              <a:buSzPct val="100000"/>
            </a:pPr>
            <a:r>
              <a:rPr lang="it-IT" altLang="it-IT" sz="3200" b="1" dirty="0">
                <a:solidFill>
                  <a:srgbClr val="FFFFFF"/>
                </a:solidFill>
                <a:latin typeface="Georgia" panose="02040502050405020303" pitchFamily="18" charset="0"/>
              </a:rPr>
              <a:t>RC Parma Est</a:t>
            </a:r>
          </a:p>
          <a:p>
            <a:pPr algn="ctr" eaLnBrk="1" hangingPunct="1">
              <a:spcBef>
                <a:spcPts val="1800"/>
              </a:spcBef>
              <a:buSzPct val="100000"/>
            </a:pPr>
            <a:r>
              <a:rPr lang="it-IT" altLang="it-IT" sz="2000" b="1" dirty="0">
                <a:solidFill>
                  <a:srgbClr val="FFFFFF"/>
                </a:solidFill>
                <a:latin typeface="Georgia" panose="02040502050405020303" pitchFamily="18" charset="0"/>
              </a:rPr>
              <a:t>Presidente Sottocommissione Ufficio stampa e rassegna 2023-2024</a:t>
            </a:r>
          </a:p>
        </p:txBody>
      </p:sp>
      <p:sp>
        <p:nvSpPr>
          <p:cNvPr id="21509" name="Rectangle 4">
            <a:extLst>
              <a:ext uri="{FF2B5EF4-FFF2-40B4-BE49-F238E27FC236}">
                <a16:creationId xmlns:a16="http://schemas.microsoft.com/office/drawing/2014/main" id="{AECFE5FA-6870-2E65-C974-681B885ED5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958975"/>
            <a:ext cx="9144000" cy="37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 eaLnBrk="1" hangingPunct="1">
              <a:buSzPct val="100000"/>
            </a:pPr>
            <a:endParaRPr lang="it-IT" altLang="it-IT" sz="1800" b="1">
              <a:solidFill>
                <a:srgbClr val="3155A4"/>
              </a:solidFill>
              <a:latin typeface="Georgia" panose="02040502050405020303" pitchFamily="18" charset="0"/>
            </a:endParaRPr>
          </a:p>
        </p:txBody>
      </p:sp>
      <p:sp>
        <p:nvSpPr>
          <p:cNvPr id="21510" name="Rectangle 11">
            <a:extLst>
              <a:ext uri="{FF2B5EF4-FFF2-40B4-BE49-F238E27FC236}">
                <a16:creationId xmlns:a16="http://schemas.microsoft.com/office/drawing/2014/main" id="{6E837EB3-85AA-6512-4F71-2CA5C05355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75063"/>
            <a:ext cx="9144000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eaLnBrk="1" hangingPunct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/>
          </a:p>
        </p:txBody>
      </p:sp>
      <p:sp>
        <p:nvSpPr>
          <p:cNvPr id="21511" name="Rectangle 10">
            <a:extLst>
              <a:ext uri="{FF2B5EF4-FFF2-40B4-BE49-F238E27FC236}">
                <a16:creationId xmlns:a16="http://schemas.microsoft.com/office/drawing/2014/main" id="{95DA2A18-23CE-6876-528B-4CA73E44CC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3" y="6318250"/>
            <a:ext cx="9144000" cy="671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 eaLnBrk="1" hangingPunct="1">
              <a:buSzPct val="100000"/>
            </a:pPr>
            <a:endParaRPr lang="it-IT" altLang="it-IT" sz="2000" b="1">
              <a:solidFill>
                <a:srgbClr val="0070C0"/>
              </a:solidFill>
              <a:latin typeface="Georgia" panose="02040502050405020303" pitchFamily="18" charset="0"/>
            </a:endParaRPr>
          </a:p>
        </p:txBody>
      </p:sp>
      <p:pic>
        <p:nvPicPr>
          <p:cNvPr id="21512" name="Immagine 2">
            <a:extLst>
              <a:ext uri="{FF2B5EF4-FFF2-40B4-BE49-F238E27FC236}">
                <a16:creationId xmlns:a16="http://schemas.microsoft.com/office/drawing/2014/main" id="{E8223D51-A9C5-E247-DB46-B584A2FFD8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41288"/>
            <a:ext cx="5295900" cy="172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3" name="Rectangle 9">
            <a:extLst>
              <a:ext uri="{FF2B5EF4-FFF2-40B4-BE49-F238E27FC236}">
                <a16:creationId xmlns:a16="http://schemas.microsoft.com/office/drawing/2014/main" id="{84708386-4D80-BD47-4BEB-90320793DD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9050" y="5751513"/>
            <a:ext cx="8991600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1pPr>
            <a:lvl2pPr marL="742950" indent="-28575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2pPr>
            <a:lvl3pPr marL="11430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3pPr>
            <a:lvl4pPr marL="16002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4pPr>
            <a:lvl5pPr marL="2057400" indent="-22860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-84" charset="-128"/>
              </a:defRPr>
            </a:lvl9pPr>
          </a:lstStyle>
          <a:p>
            <a:pPr algn="ctr" eaLnBrk="1" hangingPunct="1">
              <a:spcBef>
                <a:spcPts val="500"/>
              </a:spcBef>
            </a:pPr>
            <a:r>
              <a:rPr lang="it-IT" altLang="it-IT" sz="2000" b="1" dirty="0">
                <a:solidFill>
                  <a:srgbClr val="FF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ASDI - Faenza</a:t>
            </a:r>
          </a:p>
          <a:p>
            <a:pPr algn="ctr" eaLnBrk="1" hangingPunct="1">
              <a:spcBef>
                <a:spcPts val="500"/>
              </a:spcBef>
            </a:pPr>
            <a:r>
              <a:rPr lang="it-IT" altLang="it-IT" sz="2000" b="1" dirty="0">
                <a:solidFill>
                  <a:srgbClr val="FF0000"/>
                </a:solidFill>
                <a:latin typeface="Georgia" panose="02040502050405020303" pitchFamily="18" charset="0"/>
                <a:ea typeface="Microsoft YaHei" panose="020B0503020204020204" pitchFamily="34" charset="-122"/>
              </a:rPr>
              <a:t>13 maggio 2023</a:t>
            </a:r>
            <a:endParaRPr lang="it-IT" altLang="it-IT" b="1" dirty="0">
              <a:solidFill>
                <a:srgbClr val="3155A4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ommunications_white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2_Custom Design">
  <a:themeElements>
    <a:clrScheme name="Rotary-NewBrand_Pallette">
      <a:dk1>
        <a:srgbClr val="958D85"/>
      </a:dk1>
      <a:lt1>
        <a:sysClr val="window" lastClr="FFFFFF"/>
      </a:lt1>
      <a:dk2>
        <a:srgbClr val="00246C"/>
      </a:dk2>
      <a:lt2>
        <a:srgbClr val="E6E5D8"/>
      </a:lt2>
      <a:accent1>
        <a:srgbClr val="01B4E7"/>
      </a:accent1>
      <a:accent2>
        <a:srgbClr val="FEBD11"/>
      </a:accent2>
      <a:accent3>
        <a:srgbClr val="009999"/>
      </a:accent3>
      <a:accent4>
        <a:srgbClr val="872175"/>
      </a:accent4>
      <a:accent5>
        <a:srgbClr val="D91B5C"/>
      </a:accent5>
      <a:accent6>
        <a:srgbClr val="FF76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20237</TotalTime>
  <Words>83</Words>
  <Application>Microsoft Office PowerPoint</Application>
  <PresentationFormat>Presentazione su schermo (4:3)</PresentationFormat>
  <Paragraphs>19</Paragraphs>
  <Slides>2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2</vt:i4>
      </vt:variant>
    </vt:vector>
  </HeadingPairs>
  <TitlesOfParts>
    <vt:vector size="10" baseType="lpstr">
      <vt:lpstr>Arial</vt:lpstr>
      <vt:lpstr>Arial Narrow</vt:lpstr>
      <vt:lpstr>Calibri</vt:lpstr>
      <vt:lpstr>Georgia</vt:lpstr>
      <vt:lpstr>Times New Roman</vt:lpstr>
      <vt:lpstr>Communications_white</vt:lpstr>
      <vt:lpstr>Custom Design</vt:lpstr>
      <vt:lpstr>2_Custom Design</vt:lpstr>
      <vt:lpstr>Presentazione standard di PowerPoint</vt:lpstr>
      <vt:lpstr>Presentazione standard di PowerPoint</vt:lpstr>
    </vt:vector>
  </TitlesOfParts>
  <Company>Rotary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 WS-06</dc:creator>
  <cp:lastModifiedBy>Elia Antonacci</cp:lastModifiedBy>
  <cp:revision>800</cp:revision>
  <cp:lastPrinted>2015-03-27T17:52:54Z</cp:lastPrinted>
  <dcterms:created xsi:type="dcterms:W3CDTF">2010-04-16T20:11:30Z</dcterms:created>
  <dcterms:modified xsi:type="dcterms:W3CDTF">2023-05-12T21:35:56Z</dcterms:modified>
</cp:coreProperties>
</file>